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4b311bc28a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1825da67594d89"/>
  </p:sldMasterIdLst>
  <p:sldIdLst>
    <p:sldId xmlns:r="http://schemas.openxmlformats.org/officeDocument/2006/relationships" id="256" r:id="R99dfdfebed914a8b"/>
    <p:sldId xmlns:r="http://schemas.openxmlformats.org/officeDocument/2006/relationships" id="257" r:id="R1befa10474184d3b"/>
    <p:sldId xmlns:r="http://schemas.openxmlformats.org/officeDocument/2006/relationships" id="258" r:id="Rbd5f080d50444c70"/>
    <p:sldId xmlns:r="http://schemas.openxmlformats.org/officeDocument/2006/relationships" id="259" r:id="Re547298bf35e4e10"/>
    <p:sldId xmlns:r="http://schemas.openxmlformats.org/officeDocument/2006/relationships" id="260" r:id="R68279d43b5f146a4"/>
    <p:sldId xmlns:r="http://schemas.openxmlformats.org/officeDocument/2006/relationships" id="261" r:id="Re80f11ed5afd4450"/>
    <p:sldId xmlns:r="http://schemas.openxmlformats.org/officeDocument/2006/relationships" id="262" r:id="R66ccd7f043b7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825da67594d89" /><Relationship Type="http://schemas.openxmlformats.org/officeDocument/2006/relationships/slide" Target="/ppt/slides/slide1.xml" Id="R99dfdfebed914a8b" /><Relationship Type="http://schemas.openxmlformats.org/officeDocument/2006/relationships/slide" Target="/ppt/slides/slide2.xml" Id="R1befa10474184d3b" /><Relationship Type="http://schemas.openxmlformats.org/officeDocument/2006/relationships/slide" Target="/ppt/slides/slide3.xml" Id="Rbd5f080d50444c70" /><Relationship Type="http://schemas.openxmlformats.org/officeDocument/2006/relationships/slide" Target="/ppt/slides/slide4.xml" Id="Re547298bf35e4e10" /><Relationship Type="http://schemas.openxmlformats.org/officeDocument/2006/relationships/slide" Target="/ppt/slides/slide5.xml" Id="R68279d43b5f146a4" /><Relationship Type="http://schemas.openxmlformats.org/officeDocument/2006/relationships/slide" Target="/ppt/slides/slide6.xml" Id="Re80f11ed5afd4450" /><Relationship Type="http://schemas.openxmlformats.org/officeDocument/2006/relationships/slide" Target="/ppt/slides/slide7.xml" Id="R66ccd7f043b7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4b5fb718e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e511121454c79" /><Relationship Type="http://schemas.openxmlformats.org/officeDocument/2006/relationships/theme" Target="/ppt/slideMasters/theme/theme1.xml" Id="Rc9554c920c39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e511121454c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2600bb1f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139684157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230b9efeb4e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4b199beb1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10fd4c221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2811673e747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3308c7c88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S3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S3 REGNSKAP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6 060 334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4 231 023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WORK, WORK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OLSEN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Vestheimvegen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834 050 412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