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d68ba48ef3e49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e1eaff9035a493e"/>
  </p:sldMasterIdLst>
  <p:sldIdLst>
    <p:sldId xmlns:r="http://schemas.openxmlformats.org/officeDocument/2006/relationships" id="256" r:id="Rdf786b79fb8c4b15"/>
    <p:sldId xmlns:r="http://schemas.openxmlformats.org/officeDocument/2006/relationships" id="257" r:id="R24d3c63b93db48bb"/>
    <p:sldId xmlns:r="http://schemas.openxmlformats.org/officeDocument/2006/relationships" id="258" r:id="R45202e6c4deb429c"/>
    <p:sldId xmlns:r="http://schemas.openxmlformats.org/officeDocument/2006/relationships" id="259" r:id="R6462e48ce45c4dba"/>
    <p:sldId xmlns:r="http://schemas.openxmlformats.org/officeDocument/2006/relationships" id="260" r:id="Rcc7e8f2edf0e412d"/>
    <p:sldId xmlns:r="http://schemas.openxmlformats.org/officeDocument/2006/relationships" id="261" r:id="R35ceb8497f4b4508"/>
    <p:sldId xmlns:r="http://schemas.openxmlformats.org/officeDocument/2006/relationships" id="262" r:id="R83112974ea8749f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1eaff9035a493e" /><Relationship Type="http://schemas.openxmlformats.org/officeDocument/2006/relationships/slide" Target="/ppt/slides/slide1.xml" Id="Rdf786b79fb8c4b15" /><Relationship Type="http://schemas.openxmlformats.org/officeDocument/2006/relationships/slide" Target="/ppt/slides/slide2.xml" Id="R24d3c63b93db48bb" /><Relationship Type="http://schemas.openxmlformats.org/officeDocument/2006/relationships/slide" Target="/ppt/slides/slide3.xml" Id="R45202e6c4deb429c" /><Relationship Type="http://schemas.openxmlformats.org/officeDocument/2006/relationships/slide" Target="/ppt/slides/slide4.xml" Id="R6462e48ce45c4dba" /><Relationship Type="http://schemas.openxmlformats.org/officeDocument/2006/relationships/slide" Target="/ppt/slides/slide5.xml" Id="Rcc7e8f2edf0e412d" /><Relationship Type="http://schemas.openxmlformats.org/officeDocument/2006/relationships/slide" Target="/ppt/slides/slide6.xml" Id="R35ceb8497f4b4508" /><Relationship Type="http://schemas.openxmlformats.org/officeDocument/2006/relationships/slide" Target="/ppt/slides/slide7.xml" Id="R83112974ea8749f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ac6390916646d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4b32fab53c4088" /><Relationship Type="http://schemas.openxmlformats.org/officeDocument/2006/relationships/theme" Target="/ppt/slideMasters/theme/theme1.xml" Id="R9d04356428e847a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b4b32fab53c408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48477802a449f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b4b7f718df4b4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39ee43c6b543d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d8965ad13545e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7a402600f24f9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dc27fdde49471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610c16fa2044f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ETRYG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ETRYG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ETRYG HOLDING AS ble etablert [år] og holder til i Fornebu.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ETRYG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ETRYG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ETRYG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−13 753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16 266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40 507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56 291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ETRYG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EIRIK TRYGSTAD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ETRYG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Waalers vei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1360 Fornebu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834 046 792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ETRYG HOLDING AS</a:t>
            </a:r>
          </a:p>
        </p:txBody>
      </p:sp>
    </p:spTree>
  </p:cSld>
  <p:clrMapOvr>
    <a:masterClrMapping xmlns:a="http://schemas.openxmlformats.org/drawingml/2006/main"/>
  </p:clrMapOvr>
</p:sld>
</file>