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3a00f0203942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c52c4701d74aa8"/>
  </p:sldMasterIdLst>
  <p:sldIdLst>
    <p:sldId xmlns:r="http://schemas.openxmlformats.org/officeDocument/2006/relationships" id="256" r:id="R70aa6c194c02461c"/>
    <p:sldId xmlns:r="http://schemas.openxmlformats.org/officeDocument/2006/relationships" id="257" r:id="Re91b7d5d6785468b"/>
    <p:sldId xmlns:r="http://schemas.openxmlformats.org/officeDocument/2006/relationships" id="258" r:id="R9f3d6b993a864fea"/>
    <p:sldId xmlns:r="http://schemas.openxmlformats.org/officeDocument/2006/relationships" id="259" r:id="R289b25d790c747a4"/>
    <p:sldId xmlns:r="http://schemas.openxmlformats.org/officeDocument/2006/relationships" id="260" r:id="R3c21c47d7673480c"/>
    <p:sldId xmlns:r="http://schemas.openxmlformats.org/officeDocument/2006/relationships" id="261" r:id="R73d268f67bf94450"/>
    <p:sldId xmlns:r="http://schemas.openxmlformats.org/officeDocument/2006/relationships" id="262" r:id="Rb06c800ab69545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c52c4701d74aa8" /><Relationship Type="http://schemas.openxmlformats.org/officeDocument/2006/relationships/slide" Target="/ppt/slides/slide1.xml" Id="R70aa6c194c02461c" /><Relationship Type="http://schemas.openxmlformats.org/officeDocument/2006/relationships/slide" Target="/ppt/slides/slide2.xml" Id="Re91b7d5d6785468b" /><Relationship Type="http://schemas.openxmlformats.org/officeDocument/2006/relationships/slide" Target="/ppt/slides/slide3.xml" Id="R9f3d6b993a864fea" /><Relationship Type="http://schemas.openxmlformats.org/officeDocument/2006/relationships/slide" Target="/ppt/slides/slide4.xml" Id="R289b25d790c747a4" /><Relationship Type="http://schemas.openxmlformats.org/officeDocument/2006/relationships/slide" Target="/ppt/slides/slide5.xml" Id="R3c21c47d7673480c" /><Relationship Type="http://schemas.openxmlformats.org/officeDocument/2006/relationships/slide" Target="/ppt/slides/slide6.xml" Id="R73d268f67bf94450" /><Relationship Type="http://schemas.openxmlformats.org/officeDocument/2006/relationships/slide" Target="/ppt/slides/slide7.xml" Id="Rb06c800ab69545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cb19c6ddef46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c2b470e374a11" /><Relationship Type="http://schemas.openxmlformats.org/officeDocument/2006/relationships/theme" Target="/ppt/slideMasters/theme/theme1.xml" Id="Re2e800217e5541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2c2b470e374a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68c8307bf4d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394136b0a4d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7ee5795d346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4d098dd6a47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269ec83d349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6eab3081546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dce5345364e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NORGE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6 978 996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−686 885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−685 705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−480 575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958 654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ENAYUTULLAH AKHGAR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Askeladden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3042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833 745 972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NORGE AS</a:t>
            </a:r>
          </a:p>
        </p:txBody>
      </p:sp>
    </p:spTree>
  </p:cSld>
  <p:clrMapOvr>
    <a:masterClrMapping xmlns:a="http://schemas.openxmlformats.org/drawingml/2006/main"/>
  </p:clrMapOvr>
</p:sld>
</file>