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e71024badf2429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02d8d764b74dae"/>
  </p:sldMasterIdLst>
  <p:sldIdLst>
    <p:sldId xmlns:r="http://schemas.openxmlformats.org/officeDocument/2006/relationships" id="256" r:id="R4abf01e0cd574f7d"/>
    <p:sldId xmlns:r="http://schemas.openxmlformats.org/officeDocument/2006/relationships" id="257" r:id="Rc2e63b7867154980"/>
    <p:sldId xmlns:r="http://schemas.openxmlformats.org/officeDocument/2006/relationships" id="258" r:id="R5cb0b391462d43a3"/>
    <p:sldId xmlns:r="http://schemas.openxmlformats.org/officeDocument/2006/relationships" id="259" r:id="Rac383a4024094f6f"/>
    <p:sldId xmlns:r="http://schemas.openxmlformats.org/officeDocument/2006/relationships" id="260" r:id="R24816fcc95494f81"/>
    <p:sldId xmlns:r="http://schemas.openxmlformats.org/officeDocument/2006/relationships" id="261" r:id="R43de593f93514623"/>
    <p:sldId xmlns:r="http://schemas.openxmlformats.org/officeDocument/2006/relationships" id="262" r:id="Rbac37f3285d641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02d8d764b74dae" /><Relationship Type="http://schemas.openxmlformats.org/officeDocument/2006/relationships/slide" Target="/ppt/slides/slide1.xml" Id="R4abf01e0cd574f7d" /><Relationship Type="http://schemas.openxmlformats.org/officeDocument/2006/relationships/slide" Target="/ppt/slides/slide2.xml" Id="Rc2e63b7867154980" /><Relationship Type="http://schemas.openxmlformats.org/officeDocument/2006/relationships/slide" Target="/ppt/slides/slide3.xml" Id="R5cb0b391462d43a3" /><Relationship Type="http://schemas.openxmlformats.org/officeDocument/2006/relationships/slide" Target="/ppt/slides/slide4.xml" Id="Rac383a4024094f6f" /><Relationship Type="http://schemas.openxmlformats.org/officeDocument/2006/relationships/slide" Target="/ppt/slides/slide5.xml" Id="R24816fcc95494f81" /><Relationship Type="http://schemas.openxmlformats.org/officeDocument/2006/relationships/slide" Target="/ppt/slides/slide6.xml" Id="R43de593f93514623" /><Relationship Type="http://schemas.openxmlformats.org/officeDocument/2006/relationships/slide" Target="/ppt/slides/slide7.xml" Id="Rbac37f3285d641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27db40bb6947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11762453fb44ec" /><Relationship Type="http://schemas.openxmlformats.org/officeDocument/2006/relationships/theme" Target="/ppt/slideMasters/theme/theme1.xml" Id="R6ff7890b1fd6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11762453fb44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75ea3a0eb4c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b39cb29f0b47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770c12468d4a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dba56c307447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f355b609944a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59347175e4a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f3bf7bd234c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BRIMER FINANCE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BRIMER FINANCE AS ble etablert [år] og holder til i Kvamsøy.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−164 243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1 263 103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6 034 300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309 089 052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BRIMER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6087 Kvamsøy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www.brimer.no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833 737 112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BRIMER FINANCE AS</a:t>
            </a:r>
          </a:p>
        </p:txBody>
      </p:sp>
    </p:spTree>
  </p:cSld>
  <p:clrMapOvr>
    <a:masterClrMapping xmlns:a="http://schemas.openxmlformats.org/drawingml/2006/main"/>
  </p:clrMapOvr>
</p:sld>
</file>