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7b170f89604f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1db673aa254e6c"/>
  </p:sldMasterIdLst>
  <p:sldIdLst>
    <p:sldId xmlns:r="http://schemas.openxmlformats.org/officeDocument/2006/relationships" id="256" r:id="Ref60d26645ef4e2d"/>
    <p:sldId xmlns:r="http://schemas.openxmlformats.org/officeDocument/2006/relationships" id="257" r:id="R8939501052b84ac3"/>
    <p:sldId xmlns:r="http://schemas.openxmlformats.org/officeDocument/2006/relationships" id="258" r:id="R3145665f8efe4ffc"/>
    <p:sldId xmlns:r="http://schemas.openxmlformats.org/officeDocument/2006/relationships" id="259" r:id="R21786db3b8c74783"/>
    <p:sldId xmlns:r="http://schemas.openxmlformats.org/officeDocument/2006/relationships" id="260" r:id="R43bacc136e5c4d95"/>
    <p:sldId xmlns:r="http://schemas.openxmlformats.org/officeDocument/2006/relationships" id="261" r:id="R5f7926f6c6434452"/>
    <p:sldId xmlns:r="http://schemas.openxmlformats.org/officeDocument/2006/relationships" id="262" r:id="R2417ed9d6c0f43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db673aa254e6c" /><Relationship Type="http://schemas.openxmlformats.org/officeDocument/2006/relationships/slide" Target="/ppt/slides/slide1.xml" Id="Ref60d26645ef4e2d" /><Relationship Type="http://schemas.openxmlformats.org/officeDocument/2006/relationships/slide" Target="/ppt/slides/slide2.xml" Id="R8939501052b84ac3" /><Relationship Type="http://schemas.openxmlformats.org/officeDocument/2006/relationships/slide" Target="/ppt/slides/slide3.xml" Id="R3145665f8efe4ffc" /><Relationship Type="http://schemas.openxmlformats.org/officeDocument/2006/relationships/slide" Target="/ppt/slides/slide4.xml" Id="R21786db3b8c74783" /><Relationship Type="http://schemas.openxmlformats.org/officeDocument/2006/relationships/slide" Target="/ppt/slides/slide5.xml" Id="R43bacc136e5c4d95" /><Relationship Type="http://schemas.openxmlformats.org/officeDocument/2006/relationships/slide" Target="/ppt/slides/slide6.xml" Id="R5f7926f6c6434452" /><Relationship Type="http://schemas.openxmlformats.org/officeDocument/2006/relationships/slide" Target="/ppt/slides/slide7.xml" Id="R2417ed9d6c0f43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06cc74cb440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79c466a7d40cd" /><Relationship Type="http://schemas.openxmlformats.org/officeDocument/2006/relationships/theme" Target="/ppt/slideMasters/theme/theme1.xml" Id="R5831924ed84746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79c466a7d40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fe369fbb3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5e5f398fe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b5eda374445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fafe705f0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4a854e7c940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2f6d3e46e45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21c8a2729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51 191 580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77 202 544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78 560 752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CHRISTIAN ULRICHSEN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Vicama AS, Månesigden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833 597 302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