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c1cd40dee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30e7d4ca340c1"/>
  </p:sldMasterIdLst>
  <p:sldIdLst>
    <p:sldId xmlns:r="http://schemas.openxmlformats.org/officeDocument/2006/relationships" id="256" r:id="R5e7e5e2700ae43cc"/>
    <p:sldId xmlns:r="http://schemas.openxmlformats.org/officeDocument/2006/relationships" id="257" r:id="Ra86fddc7a7b94465"/>
    <p:sldId xmlns:r="http://schemas.openxmlformats.org/officeDocument/2006/relationships" id="258" r:id="R64e8a75d6e0b4e7c"/>
    <p:sldId xmlns:r="http://schemas.openxmlformats.org/officeDocument/2006/relationships" id="259" r:id="Rfbd4cd426377426b"/>
    <p:sldId xmlns:r="http://schemas.openxmlformats.org/officeDocument/2006/relationships" id="260" r:id="R7b22cd55d7834de8"/>
    <p:sldId xmlns:r="http://schemas.openxmlformats.org/officeDocument/2006/relationships" id="261" r:id="Re1e8892d8b5540d1"/>
    <p:sldId xmlns:r="http://schemas.openxmlformats.org/officeDocument/2006/relationships" id="262" r:id="R94042837c5cd4f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30e7d4ca340c1" /><Relationship Type="http://schemas.openxmlformats.org/officeDocument/2006/relationships/slide" Target="/ppt/slides/slide1.xml" Id="R5e7e5e2700ae43cc" /><Relationship Type="http://schemas.openxmlformats.org/officeDocument/2006/relationships/slide" Target="/ppt/slides/slide2.xml" Id="Ra86fddc7a7b94465" /><Relationship Type="http://schemas.openxmlformats.org/officeDocument/2006/relationships/slide" Target="/ppt/slides/slide3.xml" Id="R64e8a75d6e0b4e7c" /><Relationship Type="http://schemas.openxmlformats.org/officeDocument/2006/relationships/slide" Target="/ppt/slides/slide4.xml" Id="Rfbd4cd426377426b" /><Relationship Type="http://schemas.openxmlformats.org/officeDocument/2006/relationships/slide" Target="/ppt/slides/slide5.xml" Id="R7b22cd55d7834de8" /><Relationship Type="http://schemas.openxmlformats.org/officeDocument/2006/relationships/slide" Target="/ppt/slides/slide6.xml" Id="Re1e8892d8b5540d1" /><Relationship Type="http://schemas.openxmlformats.org/officeDocument/2006/relationships/slide" Target="/ppt/slides/slide7.xml" Id="R94042837c5cd4f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f4690e69848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6b40b492b41e9" /><Relationship Type="http://schemas.openxmlformats.org/officeDocument/2006/relationships/theme" Target="/ppt/slideMasters/theme/theme1.xml" Id="R6178efc67244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6b40b492b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7ece58216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66b33654b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feef7e982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85f8c77c5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ad11c9f88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10b0ce6f3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7f929b399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TIURKROKEN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TIURKROKEN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15 342 501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15 430 095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RISTO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RISTO BRÅTHEN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Gardermovegen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833 030 892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TIURKROKEN HOLDING AS</a:t>
            </a:r>
          </a:p>
        </p:txBody>
      </p:sp>
    </p:spTree>
  </p:cSld>
  <p:clrMapOvr>
    <a:masterClrMapping xmlns:a="http://schemas.openxmlformats.org/drawingml/2006/main"/>
  </p:clrMapOvr>
</p:sld>
</file>