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17ae5251de41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5296b7a552452a"/>
  </p:sldMasterIdLst>
  <p:sldIdLst>
    <p:sldId xmlns:r="http://schemas.openxmlformats.org/officeDocument/2006/relationships" id="256" r:id="Rb72d471529fe4c8e"/>
    <p:sldId xmlns:r="http://schemas.openxmlformats.org/officeDocument/2006/relationships" id="257" r:id="Rf48c8b1b1fb24d54"/>
    <p:sldId xmlns:r="http://schemas.openxmlformats.org/officeDocument/2006/relationships" id="258" r:id="Ra443d5b980a04e6d"/>
    <p:sldId xmlns:r="http://schemas.openxmlformats.org/officeDocument/2006/relationships" id="259" r:id="Rb57190ba2fd5496d"/>
    <p:sldId xmlns:r="http://schemas.openxmlformats.org/officeDocument/2006/relationships" id="260" r:id="R088efa2e6af1414b"/>
    <p:sldId xmlns:r="http://schemas.openxmlformats.org/officeDocument/2006/relationships" id="261" r:id="R9b466a668ba7418c"/>
    <p:sldId xmlns:r="http://schemas.openxmlformats.org/officeDocument/2006/relationships" id="262" r:id="Ra7fa5efe64564b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296b7a552452a" /><Relationship Type="http://schemas.openxmlformats.org/officeDocument/2006/relationships/slide" Target="/ppt/slides/slide1.xml" Id="Rb72d471529fe4c8e" /><Relationship Type="http://schemas.openxmlformats.org/officeDocument/2006/relationships/slide" Target="/ppt/slides/slide2.xml" Id="Rf48c8b1b1fb24d54" /><Relationship Type="http://schemas.openxmlformats.org/officeDocument/2006/relationships/slide" Target="/ppt/slides/slide3.xml" Id="Ra443d5b980a04e6d" /><Relationship Type="http://schemas.openxmlformats.org/officeDocument/2006/relationships/slide" Target="/ppt/slides/slide4.xml" Id="Rb57190ba2fd5496d" /><Relationship Type="http://schemas.openxmlformats.org/officeDocument/2006/relationships/slide" Target="/ppt/slides/slide5.xml" Id="R088efa2e6af1414b" /><Relationship Type="http://schemas.openxmlformats.org/officeDocument/2006/relationships/slide" Target="/ppt/slides/slide6.xml" Id="R9b466a668ba7418c" /><Relationship Type="http://schemas.openxmlformats.org/officeDocument/2006/relationships/slide" Target="/ppt/slides/slide7.xml" Id="Ra7fa5efe64564b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4382d7099940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72052c020479d" /><Relationship Type="http://schemas.openxmlformats.org/officeDocument/2006/relationships/theme" Target="/ppt/slideMasters/theme/theme1.xml" Id="R6dff24eac0764d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572052c02047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75a2c0aec40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845a34f654f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c44ddc3194c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1faebcbed42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11e2a242d41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c0c6752b04d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7859d9dc64e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BYMA HOLDING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JOHN-OLAV AASGAARD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Ekholtveien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1526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832 997 552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BYMA HOLDING AS</a:t>
            </a:r>
          </a:p>
        </p:txBody>
      </p:sp>
    </p:spTree>
  </p:cSld>
  <p:clrMapOvr>
    <a:masterClrMapping xmlns:a="http://schemas.openxmlformats.org/drawingml/2006/main"/>
  </p:clrMapOvr>
</p:sld>
</file>