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8b41507d7248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ea785f8d4040ca"/>
  </p:sldMasterIdLst>
  <p:sldIdLst>
    <p:sldId xmlns:r="http://schemas.openxmlformats.org/officeDocument/2006/relationships" id="256" r:id="R6a73836c946e4143"/>
    <p:sldId xmlns:r="http://schemas.openxmlformats.org/officeDocument/2006/relationships" id="257" r:id="R4c76d68693d94d71"/>
    <p:sldId xmlns:r="http://schemas.openxmlformats.org/officeDocument/2006/relationships" id="258" r:id="Rfdfa211e76b74e93"/>
    <p:sldId xmlns:r="http://schemas.openxmlformats.org/officeDocument/2006/relationships" id="259" r:id="R985516be9283412c"/>
    <p:sldId xmlns:r="http://schemas.openxmlformats.org/officeDocument/2006/relationships" id="260" r:id="Rf491e0e84c214d6a"/>
    <p:sldId xmlns:r="http://schemas.openxmlformats.org/officeDocument/2006/relationships" id="261" r:id="Rd150d00ba6cd49eb"/>
    <p:sldId xmlns:r="http://schemas.openxmlformats.org/officeDocument/2006/relationships" id="262" r:id="Ra6d9ad9b62324c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ea785f8d4040ca" /><Relationship Type="http://schemas.openxmlformats.org/officeDocument/2006/relationships/slide" Target="/ppt/slides/slide1.xml" Id="R6a73836c946e4143" /><Relationship Type="http://schemas.openxmlformats.org/officeDocument/2006/relationships/slide" Target="/ppt/slides/slide2.xml" Id="R4c76d68693d94d71" /><Relationship Type="http://schemas.openxmlformats.org/officeDocument/2006/relationships/slide" Target="/ppt/slides/slide3.xml" Id="Rfdfa211e76b74e93" /><Relationship Type="http://schemas.openxmlformats.org/officeDocument/2006/relationships/slide" Target="/ppt/slides/slide4.xml" Id="R985516be9283412c" /><Relationship Type="http://schemas.openxmlformats.org/officeDocument/2006/relationships/slide" Target="/ppt/slides/slide5.xml" Id="Rf491e0e84c214d6a" /><Relationship Type="http://schemas.openxmlformats.org/officeDocument/2006/relationships/slide" Target="/ppt/slides/slide6.xml" Id="Rd150d00ba6cd49eb" /><Relationship Type="http://schemas.openxmlformats.org/officeDocument/2006/relationships/slide" Target="/ppt/slides/slide7.xml" Id="Ra6d9ad9b62324c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10388f2dc44a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d8186a33804dd0" /><Relationship Type="http://schemas.openxmlformats.org/officeDocument/2006/relationships/theme" Target="/ppt/slideMasters/theme/theme1.xml" Id="Rb6adf1bc6cc34f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d8186a33804d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14c62290d4d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5dfa54034f4b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c26a5570dc46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3323858844e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170481e39b46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cf893ef4d4a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8d44db129944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JSB 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JSB INVESTMENTS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2 304 002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2 394 002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JOAKIM HOFFART SEJERSTED BØDTKER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Middelthuns gate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832 957 682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JSB INVESTMENTS AS</a:t>
            </a:r>
          </a:p>
        </p:txBody>
      </p:sp>
    </p:spTree>
  </p:cSld>
  <p:clrMapOvr>
    <a:masterClrMapping xmlns:a="http://schemas.openxmlformats.org/drawingml/2006/main"/>
  </p:clrMapOvr>
</p:sld>
</file>