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d005835dfc9495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077a61033be4773"/>
  </p:sldMasterIdLst>
  <p:sldIdLst>
    <p:sldId xmlns:r="http://schemas.openxmlformats.org/officeDocument/2006/relationships" id="256" r:id="R839bf34eb2d94789"/>
    <p:sldId xmlns:r="http://schemas.openxmlformats.org/officeDocument/2006/relationships" id="257" r:id="Rc17d8879645f4a32"/>
    <p:sldId xmlns:r="http://schemas.openxmlformats.org/officeDocument/2006/relationships" id="258" r:id="R7348f6d0cbc74408"/>
    <p:sldId xmlns:r="http://schemas.openxmlformats.org/officeDocument/2006/relationships" id="259" r:id="R6f0016120a644ddb"/>
    <p:sldId xmlns:r="http://schemas.openxmlformats.org/officeDocument/2006/relationships" id="260" r:id="R3a0e322eb6904114"/>
    <p:sldId xmlns:r="http://schemas.openxmlformats.org/officeDocument/2006/relationships" id="261" r:id="Rbdd76d842ccc47e7"/>
    <p:sldId xmlns:r="http://schemas.openxmlformats.org/officeDocument/2006/relationships" id="262" r:id="Rf14bf912481141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77a61033be4773" /><Relationship Type="http://schemas.openxmlformats.org/officeDocument/2006/relationships/slide" Target="/ppt/slides/slide1.xml" Id="R839bf34eb2d94789" /><Relationship Type="http://schemas.openxmlformats.org/officeDocument/2006/relationships/slide" Target="/ppt/slides/slide2.xml" Id="Rc17d8879645f4a32" /><Relationship Type="http://schemas.openxmlformats.org/officeDocument/2006/relationships/slide" Target="/ppt/slides/slide3.xml" Id="R7348f6d0cbc74408" /><Relationship Type="http://schemas.openxmlformats.org/officeDocument/2006/relationships/slide" Target="/ppt/slides/slide4.xml" Id="R6f0016120a644ddb" /><Relationship Type="http://schemas.openxmlformats.org/officeDocument/2006/relationships/slide" Target="/ppt/slides/slide5.xml" Id="R3a0e322eb6904114" /><Relationship Type="http://schemas.openxmlformats.org/officeDocument/2006/relationships/slide" Target="/ppt/slides/slide6.xml" Id="Rbdd76d842ccc47e7" /><Relationship Type="http://schemas.openxmlformats.org/officeDocument/2006/relationships/slide" Target="/ppt/slides/slide7.xml" Id="Rf14bf912481141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29bf0570a74d2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e285a9ac1847cc" /><Relationship Type="http://schemas.openxmlformats.org/officeDocument/2006/relationships/theme" Target="/ppt/slideMasters/theme/theme1.xml" Id="R531e12b4963f4c2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2e285a9ac1847c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df9ef2d181415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05b58570344b6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28110e2c21453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b2857cf0f7449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d17abdf852447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45c184fc744f8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d3e242553d481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EOS RØR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EOS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EOS RØR AS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EOS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EOS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EOS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83 594 043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4 612 698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3 495 600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8 978 680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25 935 115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EOS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EOS GRUPPEN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EOS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Fornebuveien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832 918 792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EOS RØR AS</a:t>
            </a:r>
          </a:p>
        </p:txBody>
      </p:sp>
    </p:spTree>
  </p:cSld>
  <p:clrMapOvr>
    <a:masterClrMapping xmlns:a="http://schemas.openxmlformats.org/drawingml/2006/main"/>
  </p:clrMapOvr>
</p:sld>
</file>