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54e2ab30f347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6bac0e2bd344b1"/>
  </p:sldMasterIdLst>
  <p:sldIdLst>
    <p:sldId xmlns:r="http://schemas.openxmlformats.org/officeDocument/2006/relationships" id="256" r:id="R79771266f655471b"/>
    <p:sldId xmlns:r="http://schemas.openxmlformats.org/officeDocument/2006/relationships" id="257" r:id="Rd11fd3920a6b4dc5"/>
    <p:sldId xmlns:r="http://schemas.openxmlformats.org/officeDocument/2006/relationships" id="258" r:id="R30725f2ee9c54914"/>
    <p:sldId xmlns:r="http://schemas.openxmlformats.org/officeDocument/2006/relationships" id="259" r:id="Ra435e8916c9e4594"/>
    <p:sldId xmlns:r="http://schemas.openxmlformats.org/officeDocument/2006/relationships" id="260" r:id="Re8ad6a1bc9bf452f"/>
    <p:sldId xmlns:r="http://schemas.openxmlformats.org/officeDocument/2006/relationships" id="261" r:id="Re84dd063849d4724"/>
    <p:sldId xmlns:r="http://schemas.openxmlformats.org/officeDocument/2006/relationships" id="262" r:id="R099a961b6df24e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bac0e2bd344b1" /><Relationship Type="http://schemas.openxmlformats.org/officeDocument/2006/relationships/slide" Target="/ppt/slides/slide1.xml" Id="R79771266f655471b" /><Relationship Type="http://schemas.openxmlformats.org/officeDocument/2006/relationships/slide" Target="/ppt/slides/slide2.xml" Id="Rd11fd3920a6b4dc5" /><Relationship Type="http://schemas.openxmlformats.org/officeDocument/2006/relationships/slide" Target="/ppt/slides/slide3.xml" Id="R30725f2ee9c54914" /><Relationship Type="http://schemas.openxmlformats.org/officeDocument/2006/relationships/slide" Target="/ppt/slides/slide4.xml" Id="Ra435e8916c9e4594" /><Relationship Type="http://schemas.openxmlformats.org/officeDocument/2006/relationships/slide" Target="/ppt/slides/slide5.xml" Id="Re8ad6a1bc9bf452f" /><Relationship Type="http://schemas.openxmlformats.org/officeDocument/2006/relationships/slide" Target="/ppt/slides/slide6.xml" Id="Re84dd063849d4724" /><Relationship Type="http://schemas.openxmlformats.org/officeDocument/2006/relationships/slide" Target="/ppt/slides/slide7.xml" Id="R099a961b6df24e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7159b954e47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1a942014242d9" /><Relationship Type="http://schemas.openxmlformats.org/officeDocument/2006/relationships/theme" Target="/ppt/slideMasters/theme/theme1.xml" Id="R9d9cd7547f674b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d1a942014242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ee6b8d476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bcd36cd0541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d1e7f85aa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47aa55d8446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9aa6acc624a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2bb82ea0345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ca564da7849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OMB 138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138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OMB 138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138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138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138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3 067 904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4 632 251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138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MORTEN BEKKEVOLD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138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Gjøagata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832 833 142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138 HOLDING AS</a:t>
            </a:r>
          </a:p>
        </p:txBody>
      </p:sp>
    </p:spTree>
  </p:cSld>
  <p:clrMapOvr>
    <a:masterClrMapping xmlns:a="http://schemas.openxmlformats.org/drawingml/2006/main"/>
  </p:clrMapOvr>
</p:sld>
</file>