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7f0da0e84e4d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bab043140e44d6"/>
  </p:sldMasterIdLst>
  <p:sldIdLst>
    <p:sldId xmlns:r="http://schemas.openxmlformats.org/officeDocument/2006/relationships" id="256" r:id="Ra3b59a47542e4d39"/>
    <p:sldId xmlns:r="http://schemas.openxmlformats.org/officeDocument/2006/relationships" id="257" r:id="Rc18d2bc3c09a458b"/>
    <p:sldId xmlns:r="http://schemas.openxmlformats.org/officeDocument/2006/relationships" id="258" r:id="R8836a2926e144ec7"/>
    <p:sldId xmlns:r="http://schemas.openxmlformats.org/officeDocument/2006/relationships" id="259" r:id="Rfc8e3261636e419b"/>
    <p:sldId xmlns:r="http://schemas.openxmlformats.org/officeDocument/2006/relationships" id="260" r:id="R8e7f05c1869644f5"/>
    <p:sldId xmlns:r="http://schemas.openxmlformats.org/officeDocument/2006/relationships" id="261" r:id="R5ab47330e92b4586"/>
    <p:sldId xmlns:r="http://schemas.openxmlformats.org/officeDocument/2006/relationships" id="262" r:id="Rd0394748202b4f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ab043140e44d6" /><Relationship Type="http://schemas.openxmlformats.org/officeDocument/2006/relationships/slide" Target="/ppt/slides/slide1.xml" Id="Ra3b59a47542e4d39" /><Relationship Type="http://schemas.openxmlformats.org/officeDocument/2006/relationships/slide" Target="/ppt/slides/slide2.xml" Id="Rc18d2bc3c09a458b" /><Relationship Type="http://schemas.openxmlformats.org/officeDocument/2006/relationships/slide" Target="/ppt/slides/slide3.xml" Id="R8836a2926e144ec7" /><Relationship Type="http://schemas.openxmlformats.org/officeDocument/2006/relationships/slide" Target="/ppt/slides/slide4.xml" Id="Rfc8e3261636e419b" /><Relationship Type="http://schemas.openxmlformats.org/officeDocument/2006/relationships/slide" Target="/ppt/slides/slide5.xml" Id="R8e7f05c1869644f5" /><Relationship Type="http://schemas.openxmlformats.org/officeDocument/2006/relationships/slide" Target="/ppt/slides/slide6.xml" Id="R5ab47330e92b4586" /><Relationship Type="http://schemas.openxmlformats.org/officeDocument/2006/relationships/slide" Target="/ppt/slides/slide7.xml" Id="Rd0394748202b4f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65cc6779c240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acf1740134a33" /><Relationship Type="http://schemas.openxmlformats.org/officeDocument/2006/relationships/theme" Target="/ppt/slideMasters/theme/theme1.xml" Id="R5ea0d3e05a484e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eacf1740134a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36bdd139344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8dfe0acae49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840e55d7c4a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751f2f06341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0f183e6844f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14f95dae347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800dd938045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LOT2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LOT2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388 094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OFTEDAL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832 758 892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LOT2 INVEST AS</a:t>
            </a:r>
          </a:p>
        </p:txBody>
      </p:sp>
    </p:spTree>
  </p:cSld>
  <p:clrMapOvr>
    <a:masterClrMapping xmlns:a="http://schemas.openxmlformats.org/drawingml/2006/main"/>
  </p:clrMapOvr>
</p:sld>
</file>