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a39ff98032b45e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26c2106d4244fde"/>
  </p:sldMasterIdLst>
  <p:sldIdLst>
    <p:sldId xmlns:r="http://schemas.openxmlformats.org/officeDocument/2006/relationships" id="256" r:id="R67756f46e5d04b71"/>
    <p:sldId xmlns:r="http://schemas.openxmlformats.org/officeDocument/2006/relationships" id="257" r:id="R2f4c82b808864b5b"/>
    <p:sldId xmlns:r="http://schemas.openxmlformats.org/officeDocument/2006/relationships" id="258" r:id="R5d3aeffbf0f94502"/>
    <p:sldId xmlns:r="http://schemas.openxmlformats.org/officeDocument/2006/relationships" id="259" r:id="Rf91fa06d1d424490"/>
    <p:sldId xmlns:r="http://schemas.openxmlformats.org/officeDocument/2006/relationships" id="260" r:id="Rcbe21d3e54994fa0"/>
    <p:sldId xmlns:r="http://schemas.openxmlformats.org/officeDocument/2006/relationships" id="261" r:id="Rcced7c8fa17c4552"/>
    <p:sldId xmlns:r="http://schemas.openxmlformats.org/officeDocument/2006/relationships" id="262" r:id="R69986987de9844c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26c2106d4244fde" /><Relationship Type="http://schemas.openxmlformats.org/officeDocument/2006/relationships/slide" Target="/ppt/slides/slide1.xml" Id="R67756f46e5d04b71" /><Relationship Type="http://schemas.openxmlformats.org/officeDocument/2006/relationships/slide" Target="/ppt/slides/slide2.xml" Id="R2f4c82b808864b5b" /><Relationship Type="http://schemas.openxmlformats.org/officeDocument/2006/relationships/slide" Target="/ppt/slides/slide3.xml" Id="R5d3aeffbf0f94502" /><Relationship Type="http://schemas.openxmlformats.org/officeDocument/2006/relationships/slide" Target="/ppt/slides/slide4.xml" Id="Rf91fa06d1d424490" /><Relationship Type="http://schemas.openxmlformats.org/officeDocument/2006/relationships/slide" Target="/ppt/slides/slide5.xml" Id="Rcbe21d3e54994fa0" /><Relationship Type="http://schemas.openxmlformats.org/officeDocument/2006/relationships/slide" Target="/ppt/slides/slide6.xml" Id="Rcced7c8fa17c4552" /><Relationship Type="http://schemas.openxmlformats.org/officeDocument/2006/relationships/slide" Target="/ppt/slides/slide7.xml" Id="R69986987de9844c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1681505758c455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21d27a7ac6445f" /><Relationship Type="http://schemas.openxmlformats.org/officeDocument/2006/relationships/theme" Target="/ppt/slideMasters/theme/theme1.xml" Id="R82ec9b5c84cb45c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f21d27a7ac6445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fcda3833124e3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ebaae262e444f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c1f40ef19d4a0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a4132276b14fc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ae17cfe9f6491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f362e485da43f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d0d807862a4e3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LEINAD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LEINAD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LEINAD AS ble etablert [år] og holder til i Ulsteinvik.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LEINAD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LEINAD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LEINAD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−26 491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51 028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1 813 921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1 827 011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LEINAD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DANIEL SKARE HAANES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LEINAD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Øvste Storegjerdet 12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6065 Ulsteinvik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832 594 652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LEINAD AS</a:t>
            </a:r>
          </a:p>
        </p:txBody>
      </p:sp>
    </p:spTree>
  </p:cSld>
  <p:clrMapOvr>
    <a:masterClrMapping xmlns:a="http://schemas.openxmlformats.org/drawingml/2006/main"/>
  </p:clrMapOvr>
</p:sld>
</file>