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bb9a6db45b4a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3484e2264a4e76"/>
  </p:sldMasterIdLst>
  <p:sldIdLst>
    <p:sldId xmlns:r="http://schemas.openxmlformats.org/officeDocument/2006/relationships" id="256" r:id="R87549a99ce8c4bdd"/>
    <p:sldId xmlns:r="http://schemas.openxmlformats.org/officeDocument/2006/relationships" id="257" r:id="Rf733b03bc9d243e1"/>
    <p:sldId xmlns:r="http://schemas.openxmlformats.org/officeDocument/2006/relationships" id="258" r:id="Rf1263e84cb644e30"/>
    <p:sldId xmlns:r="http://schemas.openxmlformats.org/officeDocument/2006/relationships" id="259" r:id="R03aef4b8185c42d9"/>
    <p:sldId xmlns:r="http://schemas.openxmlformats.org/officeDocument/2006/relationships" id="260" r:id="Re5774738f20c43ec"/>
    <p:sldId xmlns:r="http://schemas.openxmlformats.org/officeDocument/2006/relationships" id="261" r:id="R0d2ddb88459947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3484e2264a4e76" /><Relationship Type="http://schemas.openxmlformats.org/officeDocument/2006/relationships/slide" Target="/ppt/slides/slide1.xml" Id="R87549a99ce8c4bdd" /><Relationship Type="http://schemas.openxmlformats.org/officeDocument/2006/relationships/slide" Target="/ppt/slides/slide2.xml" Id="Rf733b03bc9d243e1" /><Relationship Type="http://schemas.openxmlformats.org/officeDocument/2006/relationships/slide" Target="/ppt/slides/slide3.xml" Id="Rf1263e84cb644e30" /><Relationship Type="http://schemas.openxmlformats.org/officeDocument/2006/relationships/slide" Target="/ppt/slides/slide4.xml" Id="R03aef4b8185c42d9" /><Relationship Type="http://schemas.openxmlformats.org/officeDocument/2006/relationships/slide" Target="/ppt/slides/slide5.xml" Id="Re5774738f20c43ec" /><Relationship Type="http://schemas.openxmlformats.org/officeDocument/2006/relationships/slide" Target="/ppt/slides/slide6.xml" Id="R0d2ddb88459947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f161aaf5884e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9a81b5c694b96" /><Relationship Type="http://schemas.openxmlformats.org/officeDocument/2006/relationships/theme" Target="/ppt/slideMasters/theme/theme1.xml" Id="R8c8e53787ede4c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29a81b5c694b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ab6f949f04f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5fb013f9d4a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9fb0495184d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4f740191244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af0c97b1b48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5593bac0f4e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SPAREBANKEN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NORGE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HARDANGER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GEVERAN TRADING CO LTD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ALFRED BERG GAMBAK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Jonsvollsgaten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5011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55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sparebanken.vest@spv.no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832 554 332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NORGE</a:t>
            </a:r>
          </a:p>
        </p:txBody>
      </p:sp>
    </p:spTree>
  </p:cSld>
  <p:clrMapOvr>
    <a:masterClrMapping xmlns:a="http://schemas.openxmlformats.org/drawingml/2006/main"/>
  </p:clrMapOvr>
</p:sld>
</file>