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c29fcd8355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c7334761fd447f"/>
  </p:sldMasterIdLst>
  <p:sldIdLst>
    <p:sldId xmlns:r="http://schemas.openxmlformats.org/officeDocument/2006/relationships" id="256" r:id="Rc29eaf363e554edf"/>
    <p:sldId xmlns:r="http://schemas.openxmlformats.org/officeDocument/2006/relationships" id="257" r:id="R432aa80189784392"/>
    <p:sldId xmlns:r="http://schemas.openxmlformats.org/officeDocument/2006/relationships" id="258" r:id="Rfe4c3ab5242949fe"/>
    <p:sldId xmlns:r="http://schemas.openxmlformats.org/officeDocument/2006/relationships" id="259" r:id="R8277108dd019469b"/>
    <p:sldId xmlns:r="http://schemas.openxmlformats.org/officeDocument/2006/relationships" id="260" r:id="R3dd545ab91f24e70"/>
    <p:sldId xmlns:r="http://schemas.openxmlformats.org/officeDocument/2006/relationships" id="261" r:id="Ref30d4a905e241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7334761fd447f" /><Relationship Type="http://schemas.openxmlformats.org/officeDocument/2006/relationships/slide" Target="/ppt/slides/slide1.xml" Id="Rc29eaf363e554edf" /><Relationship Type="http://schemas.openxmlformats.org/officeDocument/2006/relationships/slide" Target="/ppt/slides/slide2.xml" Id="R432aa80189784392" /><Relationship Type="http://schemas.openxmlformats.org/officeDocument/2006/relationships/slide" Target="/ppt/slides/slide3.xml" Id="Rfe4c3ab5242949fe" /><Relationship Type="http://schemas.openxmlformats.org/officeDocument/2006/relationships/slide" Target="/ppt/slides/slide4.xml" Id="R8277108dd019469b" /><Relationship Type="http://schemas.openxmlformats.org/officeDocument/2006/relationships/slide" Target="/ppt/slides/slide5.xml" Id="R3dd545ab91f24e70" /><Relationship Type="http://schemas.openxmlformats.org/officeDocument/2006/relationships/slide" Target="/ppt/slides/slide6.xml" Id="Ref30d4a905e241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7d51fab31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9f4be94b24f21" /><Relationship Type="http://schemas.openxmlformats.org/officeDocument/2006/relationships/theme" Target="/ppt/slideMasters/theme/theme1.xml" Id="R275aaa64ac12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9f4be94b2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450e16148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b8107ff6c48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872d0d5fd44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3d6bb4b7f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c6f8fe9654b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580053fd8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Jonsvollsgaten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50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sparebanken.vest@spv.no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832 554 332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NORGE</a:t>
            </a:r>
          </a:p>
        </p:txBody>
      </p:sp>
    </p:spTree>
  </p:cSld>
  <p:clrMapOvr>
    <a:masterClrMapping xmlns:a="http://schemas.openxmlformats.org/drawingml/2006/main"/>
  </p:clrMapOvr>
</p:sld>
</file>