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4426934d5344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46007f76924750"/>
  </p:sldMasterIdLst>
  <p:sldIdLst>
    <p:sldId xmlns:r="http://schemas.openxmlformats.org/officeDocument/2006/relationships" id="256" r:id="Rdeee56c6738e43b2"/>
    <p:sldId xmlns:r="http://schemas.openxmlformats.org/officeDocument/2006/relationships" id="257" r:id="R96e3f8be533342ec"/>
    <p:sldId xmlns:r="http://schemas.openxmlformats.org/officeDocument/2006/relationships" id="258" r:id="Rf2d93fbec73a406d"/>
    <p:sldId xmlns:r="http://schemas.openxmlformats.org/officeDocument/2006/relationships" id="259" r:id="Rb6d26c8f1762484d"/>
    <p:sldId xmlns:r="http://schemas.openxmlformats.org/officeDocument/2006/relationships" id="260" r:id="R39fc2fca831140e5"/>
    <p:sldId xmlns:r="http://schemas.openxmlformats.org/officeDocument/2006/relationships" id="261" r:id="Raf76cd2ba5274747"/>
    <p:sldId xmlns:r="http://schemas.openxmlformats.org/officeDocument/2006/relationships" id="262" r:id="R287f85d6dad546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6007f76924750" /><Relationship Type="http://schemas.openxmlformats.org/officeDocument/2006/relationships/slide" Target="/ppt/slides/slide1.xml" Id="Rdeee56c6738e43b2" /><Relationship Type="http://schemas.openxmlformats.org/officeDocument/2006/relationships/slide" Target="/ppt/slides/slide2.xml" Id="R96e3f8be533342ec" /><Relationship Type="http://schemas.openxmlformats.org/officeDocument/2006/relationships/slide" Target="/ppt/slides/slide3.xml" Id="Rf2d93fbec73a406d" /><Relationship Type="http://schemas.openxmlformats.org/officeDocument/2006/relationships/slide" Target="/ppt/slides/slide4.xml" Id="Rb6d26c8f1762484d" /><Relationship Type="http://schemas.openxmlformats.org/officeDocument/2006/relationships/slide" Target="/ppt/slides/slide5.xml" Id="R39fc2fca831140e5" /><Relationship Type="http://schemas.openxmlformats.org/officeDocument/2006/relationships/slide" Target="/ppt/slides/slide6.xml" Id="Raf76cd2ba5274747" /><Relationship Type="http://schemas.openxmlformats.org/officeDocument/2006/relationships/slide" Target="/ppt/slides/slide7.xml" Id="R287f85d6dad546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fa87ad95dd4a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79e5ba6494a2a" /><Relationship Type="http://schemas.openxmlformats.org/officeDocument/2006/relationships/theme" Target="/ppt/slideMasters/theme/theme1.xml" Id="R7e8f91819e1d46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d79e5ba649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5f141a17040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b5d6fe1f6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a45c2830a4b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2d0ec088945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d1d55ed3c47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f79b3afd549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59e409d214d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4 770 986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8 479 038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8 519 311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RØSSTAD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Olsens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832 524 832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 KAPITAL AS</a:t>
            </a:r>
          </a:p>
        </p:txBody>
      </p:sp>
    </p:spTree>
  </p:cSld>
  <p:clrMapOvr>
    <a:masterClrMapping xmlns:a="http://schemas.openxmlformats.org/drawingml/2006/main"/>
  </p:clrMapOvr>
</p:sld>
</file>