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8e55a487fb4e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afc62a607a483c"/>
  </p:sldMasterIdLst>
  <p:sldIdLst>
    <p:sldId xmlns:r="http://schemas.openxmlformats.org/officeDocument/2006/relationships" id="256" r:id="R491ca357afb64279"/>
    <p:sldId xmlns:r="http://schemas.openxmlformats.org/officeDocument/2006/relationships" id="257" r:id="Rb8561eb300ff4e88"/>
    <p:sldId xmlns:r="http://schemas.openxmlformats.org/officeDocument/2006/relationships" id="258" r:id="R2a2fc1193eff41aa"/>
    <p:sldId xmlns:r="http://schemas.openxmlformats.org/officeDocument/2006/relationships" id="259" r:id="R97283d606db64883"/>
    <p:sldId xmlns:r="http://schemas.openxmlformats.org/officeDocument/2006/relationships" id="260" r:id="R6540da307c28400c"/>
    <p:sldId xmlns:r="http://schemas.openxmlformats.org/officeDocument/2006/relationships" id="261" r:id="R5c4be49094f24731"/>
    <p:sldId xmlns:r="http://schemas.openxmlformats.org/officeDocument/2006/relationships" id="262" r:id="R036ec4978e1448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afc62a607a483c" /><Relationship Type="http://schemas.openxmlformats.org/officeDocument/2006/relationships/slide" Target="/ppt/slides/slide1.xml" Id="R491ca357afb64279" /><Relationship Type="http://schemas.openxmlformats.org/officeDocument/2006/relationships/slide" Target="/ppt/slides/slide2.xml" Id="Rb8561eb300ff4e88" /><Relationship Type="http://schemas.openxmlformats.org/officeDocument/2006/relationships/slide" Target="/ppt/slides/slide3.xml" Id="R2a2fc1193eff41aa" /><Relationship Type="http://schemas.openxmlformats.org/officeDocument/2006/relationships/slide" Target="/ppt/slides/slide4.xml" Id="R97283d606db64883" /><Relationship Type="http://schemas.openxmlformats.org/officeDocument/2006/relationships/slide" Target="/ppt/slides/slide5.xml" Id="R6540da307c28400c" /><Relationship Type="http://schemas.openxmlformats.org/officeDocument/2006/relationships/slide" Target="/ppt/slides/slide6.xml" Id="R5c4be49094f24731" /><Relationship Type="http://schemas.openxmlformats.org/officeDocument/2006/relationships/slide" Target="/ppt/slides/slide7.xml" Id="R036ec4978e1448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dfa3c5b68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1a34eeb1b45c5" /><Relationship Type="http://schemas.openxmlformats.org/officeDocument/2006/relationships/theme" Target="/ppt/slideMasters/theme/theme1.xml" Id="Rdbee77449bab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51a34eeb1b45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7b75f4fc640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fa13994ad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d42b9e61644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388b1d9d54a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aab1b4a304c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f02cf725d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cf625d45f4a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PAE-MH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PAE-MH INVEST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1 107 680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ANDERS EVENSEN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Sjeseveien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832 393 622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PAE-MH INVEST AS</a:t>
            </a:r>
          </a:p>
        </p:txBody>
      </p:sp>
    </p:spTree>
  </p:cSld>
  <p:clrMapOvr>
    <a:masterClrMapping xmlns:a="http://schemas.openxmlformats.org/drawingml/2006/main"/>
  </p:clrMapOvr>
</p:sld>
</file>