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c52397e8c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795413b6684e2a"/>
  </p:sldMasterIdLst>
  <p:sldIdLst>
    <p:sldId xmlns:r="http://schemas.openxmlformats.org/officeDocument/2006/relationships" id="256" r:id="Rc2643fdda8c146e0"/>
    <p:sldId xmlns:r="http://schemas.openxmlformats.org/officeDocument/2006/relationships" id="257" r:id="R12eb5e26c580482d"/>
    <p:sldId xmlns:r="http://schemas.openxmlformats.org/officeDocument/2006/relationships" id="258" r:id="Rcb0e8f25e8164318"/>
    <p:sldId xmlns:r="http://schemas.openxmlformats.org/officeDocument/2006/relationships" id="259" r:id="Rc7e20e208e844ae0"/>
    <p:sldId xmlns:r="http://schemas.openxmlformats.org/officeDocument/2006/relationships" id="260" r:id="Rca47a1748e9f40a2"/>
    <p:sldId xmlns:r="http://schemas.openxmlformats.org/officeDocument/2006/relationships" id="261" r:id="R79aa446b74d94407"/>
    <p:sldId xmlns:r="http://schemas.openxmlformats.org/officeDocument/2006/relationships" id="262" r:id="R5f9405dfbfce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95413b6684e2a" /><Relationship Type="http://schemas.openxmlformats.org/officeDocument/2006/relationships/slide" Target="/ppt/slides/slide1.xml" Id="Rc2643fdda8c146e0" /><Relationship Type="http://schemas.openxmlformats.org/officeDocument/2006/relationships/slide" Target="/ppt/slides/slide2.xml" Id="R12eb5e26c580482d" /><Relationship Type="http://schemas.openxmlformats.org/officeDocument/2006/relationships/slide" Target="/ppt/slides/slide3.xml" Id="Rcb0e8f25e8164318" /><Relationship Type="http://schemas.openxmlformats.org/officeDocument/2006/relationships/slide" Target="/ppt/slides/slide4.xml" Id="Rc7e20e208e844ae0" /><Relationship Type="http://schemas.openxmlformats.org/officeDocument/2006/relationships/slide" Target="/ppt/slides/slide5.xml" Id="Rca47a1748e9f40a2" /><Relationship Type="http://schemas.openxmlformats.org/officeDocument/2006/relationships/slide" Target="/ppt/slides/slide6.xml" Id="R79aa446b74d94407" /><Relationship Type="http://schemas.openxmlformats.org/officeDocument/2006/relationships/slide" Target="/ppt/slides/slide7.xml" Id="R5f9405dfbfce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b3a094f52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439147d36474d" /><Relationship Type="http://schemas.openxmlformats.org/officeDocument/2006/relationships/theme" Target="/ppt/slideMasters/theme/theme1.xml" Id="R7c70b36d543241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439147d36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96ad584b0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41620a080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bff8a520a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a7c610e74c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86e64113d4c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71682635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0763470b4e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MARTIN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Blinken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832 317 772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AS</a:t>
            </a:r>
          </a:p>
        </p:txBody>
      </p:sp>
    </p:spTree>
  </p:cSld>
  <p:clrMapOvr>
    <a:masterClrMapping xmlns:a="http://schemas.openxmlformats.org/drawingml/2006/main"/>
  </p:clrMapOvr>
</p:sld>
</file>