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ed7accc24d44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b3715bd7514172"/>
  </p:sldMasterIdLst>
  <p:sldIdLst>
    <p:sldId xmlns:r="http://schemas.openxmlformats.org/officeDocument/2006/relationships" id="256" r:id="R4b0a70ef41a94fab"/>
    <p:sldId xmlns:r="http://schemas.openxmlformats.org/officeDocument/2006/relationships" id="257" r:id="R419bc140702c4065"/>
    <p:sldId xmlns:r="http://schemas.openxmlformats.org/officeDocument/2006/relationships" id="258" r:id="R3e79b79b2fd34e57"/>
    <p:sldId xmlns:r="http://schemas.openxmlformats.org/officeDocument/2006/relationships" id="259" r:id="R76df5be6c41746d0"/>
    <p:sldId xmlns:r="http://schemas.openxmlformats.org/officeDocument/2006/relationships" id="260" r:id="R0c183836b19b479b"/>
    <p:sldId xmlns:r="http://schemas.openxmlformats.org/officeDocument/2006/relationships" id="261" r:id="R1153927eb5f8443f"/>
    <p:sldId xmlns:r="http://schemas.openxmlformats.org/officeDocument/2006/relationships" id="262" r:id="Re3a8ff58a4f743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b3715bd7514172" /><Relationship Type="http://schemas.openxmlformats.org/officeDocument/2006/relationships/slide" Target="/ppt/slides/slide1.xml" Id="R4b0a70ef41a94fab" /><Relationship Type="http://schemas.openxmlformats.org/officeDocument/2006/relationships/slide" Target="/ppt/slides/slide2.xml" Id="R419bc140702c4065" /><Relationship Type="http://schemas.openxmlformats.org/officeDocument/2006/relationships/slide" Target="/ppt/slides/slide3.xml" Id="R3e79b79b2fd34e57" /><Relationship Type="http://schemas.openxmlformats.org/officeDocument/2006/relationships/slide" Target="/ppt/slides/slide4.xml" Id="R76df5be6c41746d0" /><Relationship Type="http://schemas.openxmlformats.org/officeDocument/2006/relationships/slide" Target="/ppt/slides/slide5.xml" Id="R0c183836b19b479b" /><Relationship Type="http://schemas.openxmlformats.org/officeDocument/2006/relationships/slide" Target="/ppt/slides/slide6.xml" Id="R1153927eb5f8443f" /><Relationship Type="http://schemas.openxmlformats.org/officeDocument/2006/relationships/slide" Target="/ppt/slides/slide7.xml" Id="Re3a8ff58a4f743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a81f76134741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89c101b4a249cb" /><Relationship Type="http://schemas.openxmlformats.org/officeDocument/2006/relationships/theme" Target="/ppt/slideMasters/theme/theme1.xml" Id="R7df1ffebd16849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89c101b4a249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240152c4244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a6625fbf0d44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3eeae6a2ba4c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1cecaaa53b47f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c0e9596e174c4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f5a859a5f54e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8d350a4be743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 OG TØMMERMESTER PER-ERIK ØSTLIE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TØMMERMESTER PER-ERIK ØSTLIE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 OG TØMMERMESTER PER-ERIK ØSTLIE AS ble etablert [år] og holder til i Ytre Enebakk.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TØMMERMESTER PER-ERIK ØSTLIE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TØMMERMESTER PER-ERIK ØSTLIE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TØMMERMESTER PER-ERIK ØSTLIE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26 779 578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−536 332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−1 067 352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470 712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10 721 362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TØMMERMESTER PER-ERIK ØSTLIE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BORTHEN GRUPPEN AS  –  66,7 %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STURLA KAASA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TØMMERMESTER PER-ERIK ØSTLIE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Lillestrømveien 174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1914 Ytre Enebakk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92 39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post@pererikostlie.no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www.pererikostlie.no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832 299 952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TØMMERMESTER PER-ERIK ØSTLIE AS</a:t>
            </a:r>
          </a:p>
        </p:txBody>
      </p:sp>
    </p:spTree>
  </p:cSld>
  <p:clrMapOvr>
    <a:masterClrMapping xmlns:a="http://schemas.openxmlformats.org/drawingml/2006/main"/>
  </p:clrMapOvr>
</p:sld>
</file>