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84896263044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42303318d4e14"/>
  </p:sldMasterIdLst>
  <p:sldIdLst>
    <p:sldId xmlns:r="http://schemas.openxmlformats.org/officeDocument/2006/relationships" id="256" r:id="Ra5da09eb238346a9"/>
    <p:sldId xmlns:r="http://schemas.openxmlformats.org/officeDocument/2006/relationships" id="257" r:id="R5c3cfc183a0f4f1d"/>
    <p:sldId xmlns:r="http://schemas.openxmlformats.org/officeDocument/2006/relationships" id="258" r:id="R41d195338ac54f20"/>
    <p:sldId xmlns:r="http://schemas.openxmlformats.org/officeDocument/2006/relationships" id="259" r:id="R25e0e98b778a41ce"/>
    <p:sldId xmlns:r="http://schemas.openxmlformats.org/officeDocument/2006/relationships" id="260" r:id="Rd0f7a8f52d2c4f0e"/>
    <p:sldId xmlns:r="http://schemas.openxmlformats.org/officeDocument/2006/relationships" id="261" r:id="R0576b8058f0141b9"/>
    <p:sldId xmlns:r="http://schemas.openxmlformats.org/officeDocument/2006/relationships" id="262" r:id="R3c8f4d3688cc43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42303318d4e14" /><Relationship Type="http://schemas.openxmlformats.org/officeDocument/2006/relationships/slide" Target="/ppt/slides/slide1.xml" Id="Ra5da09eb238346a9" /><Relationship Type="http://schemas.openxmlformats.org/officeDocument/2006/relationships/slide" Target="/ppt/slides/slide2.xml" Id="R5c3cfc183a0f4f1d" /><Relationship Type="http://schemas.openxmlformats.org/officeDocument/2006/relationships/slide" Target="/ppt/slides/slide3.xml" Id="R41d195338ac54f20" /><Relationship Type="http://schemas.openxmlformats.org/officeDocument/2006/relationships/slide" Target="/ppt/slides/slide4.xml" Id="R25e0e98b778a41ce" /><Relationship Type="http://schemas.openxmlformats.org/officeDocument/2006/relationships/slide" Target="/ppt/slides/slide5.xml" Id="Rd0f7a8f52d2c4f0e" /><Relationship Type="http://schemas.openxmlformats.org/officeDocument/2006/relationships/slide" Target="/ppt/slides/slide6.xml" Id="R0576b8058f0141b9" /><Relationship Type="http://schemas.openxmlformats.org/officeDocument/2006/relationships/slide" Target="/ppt/slides/slide7.xml" Id="R3c8f4d3688cc43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6f257aa26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443a626e497a" /><Relationship Type="http://schemas.openxmlformats.org/officeDocument/2006/relationships/theme" Target="/ppt/slideMasters/theme/theme1.xml" Id="R1a9efe0807b747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81443a626e49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028009b4148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ded51ae524d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a2114481a47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d0f5e6a06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4dd12ca244a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146793f64a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471f90bd54b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