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98ae7d41714f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c1a9a54a764b40"/>
  </p:sldMasterIdLst>
  <p:sldIdLst>
    <p:sldId xmlns:r="http://schemas.openxmlformats.org/officeDocument/2006/relationships" id="256" r:id="R588a7417d4fa4368"/>
    <p:sldId xmlns:r="http://schemas.openxmlformats.org/officeDocument/2006/relationships" id="257" r:id="R77001e52ad9a44d0"/>
    <p:sldId xmlns:r="http://schemas.openxmlformats.org/officeDocument/2006/relationships" id="258" r:id="Rec7f6bdf93bb4d2b"/>
    <p:sldId xmlns:r="http://schemas.openxmlformats.org/officeDocument/2006/relationships" id="259" r:id="Rb7d2276b703a4be1"/>
    <p:sldId xmlns:r="http://schemas.openxmlformats.org/officeDocument/2006/relationships" id="260" r:id="R4a6ca4e8850849d6"/>
    <p:sldId xmlns:r="http://schemas.openxmlformats.org/officeDocument/2006/relationships" id="261" r:id="R3187a528616b4e09"/>
    <p:sldId xmlns:r="http://schemas.openxmlformats.org/officeDocument/2006/relationships" id="262" r:id="Rf88bc4dba56c4c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1a9a54a764b40" /><Relationship Type="http://schemas.openxmlformats.org/officeDocument/2006/relationships/slide" Target="/ppt/slides/slide1.xml" Id="R588a7417d4fa4368" /><Relationship Type="http://schemas.openxmlformats.org/officeDocument/2006/relationships/slide" Target="/ppt/slides/slide2.xml" Id="R77001e52ad9a44d0" /><Relationship Type="http://schemas.openxmlformats.org/officeDocument/2006/relationships/slide" Target="/ppt/slides/slide3.xml" Id="Rec7f6bdf93bb4d2b" /><Relationship Type="http://schemas.openxmlformats.org/officeDocument/2006/relationships/slide" Target="/ppt/slides/slide4.xml" Id="Rb7d2276b703a4be1" /><Relationship Type="http://schemas.openxmlformats.org/officeDocument/2006/relationships/slide" Target="/ppt/slides/slide5.xml" Id="R4a6ca4e8850849d6" /><Relationship Type="http://schemas.openxmlformats.org/officeDocument/2006/relationships/slide" Target="/ppt/slides/slide6.xml" Id="R3187a528616b4e09" /><Relationship Type="http://schemas.openxmlformats.org/officeDocument/2006/relationships/slide" Target="/ppt/slides/slide7.xml" Id="Rf88bc4dba56c4c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12f37631e44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0122b572540fe" /><Relationship Type="http://schemas.openxmlformats.org/officeDocument/2006/relationships/theme" Target="/ppt/slideMasters/theme/theme1.xml" Id="R4310174a6dfc4f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10122b572540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09e2b841f47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e0bfacf20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20b1ac3844d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9ed5a188443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1715a5d5f4c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f951283b04d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9a8d1c17d4a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RÅEL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−4 277 912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5 250 021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22 116 103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149 903 039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KNATLAND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NATLAND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ARVE NATLAND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ARVE NATLAND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832 156 752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