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6e0ea06f14f41a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040c32bb53949c8"/>
  </p:sldMasterIdLst>
  <p:sldIdLst>
    <p:sldId xmlns:r="http://schemas.openxmlformats.org/officeDocument/2006/relationships" id="256" r:id="Rbb7642cc96764794"/>
    <p:sldId xmlns:r="http://schemas.openxmlformats.org/officeDocument/2006/relationships" id="257" r:id="R6258e41bbefd40ba"/>
    <p:sldId xmlns:r="http://schemas.openxmlformats.org/officeDocument/2006/relationships" id="258" r:id="Rd18fe8961b6b48a2"/>
    <p:sldId xmlns:r="http://schemas.openxmlformats.org/officeDocument/2006/relationships" id="259" r:id="R922ba477f04145fd"/>
    <p:sldId xmlns:r="http://schemas.openxmlformats.org/officeDocument/2006/relationships" id="260" r:id="R058081b0a83b4bb1"/>
    <p:sldId xmlns:r="http://schemas.openxmlformats.org/officeDocument/2006/relationships" id="261" r:id="R8c1a37704589496f"/>
    <p:sldId xmlns:r="http://schemas.openxmlformats.org/officeDocument/2006/relationships" id="262" r:id="Rca9930a082d5490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40c32bb53949c8" /><Relationship Type="http://schemas.openxmlformats.org/officeDocument/2006/relationships/slide" Target="/ppt/slides/slide1.xml" Id="Rbb7642cc96764794" /><Relationship Type="http://schemas.openxmlformats.org/officeDocument/2006/relationships/slide" Target="/ppt/slides/slide2.xml" Id="R6258e41bbefd40ba" /><Relationship Type="http://schemas.openxmlformats.org/officeDocument/2006/relationships/slide" Target="/ppt/slides/slide3.xml" Id="Rd18fe8961b6b48a2" /><Relationship Type="http://schemas.openxmlformats.org/officeDocument/2006/relationships/slide" Target="/ppt/slides/slide4.xml" Id="R922ba477f04145fd" /><Relationship Type="http://schemas.openxmlformats.org/officeDocument/2006/relationships/slide" Target="/ppt/slides/slide5.xml" Id="R058081b0a83b4bb1" /><Relationship Type="http://schemas.openxmlformats.org/officeDocument/2006/relationships/slide" Target="/ppt/slides/slide6.xml" Id="R8c1a37704589496f" /><Relationship Type="http://schemas.openxmlformats.org/officeDocument/2006/relationships/slide" Target="/ppt/slides/slide7.xml" Id="Rca9930a082d5490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08ee2a7c5fa48f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12638e4c464f38" /><Relationship Type="http://schemas.openxmlformats.org/officeDocument/2006/relationships/theme" Target="/ppt/slideMasters/theme/theme1.xml" Id="Rd00ee27444b44d9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712638e4c464f3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fa4998fc5b427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c187bbdc3f418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28d290983945b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76052d848d458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4f7b55d9f7438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d6bf63f8364e2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80b85787db475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PCG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PCG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PCG HOLDING AS ble etablert [år] og holder til i Grålum.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PCG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PCG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PCG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−11 700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4 474 968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4 543 038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PCG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MCSS HOLDING AS  –  48,0 %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PÅL MAGNUS HOLDING AS  –  46,0 %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JEB1 HOLDING AS  –  6,0 %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PCG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Rådmann Siras vei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1712 Grålum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832 050 962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PCG HOLDING AS</a:t>
            </a:r>
          </a:p>
        </p:txBody>
      </p:sp>
    </p:spTree>
  </p:cSld>
  <p:clrMapOvr>
    <a:masterClrMapping xmlns:a="http://schemas.openxmlformats.org/drawingml/2006/main"/>
  </p:clrMapOvr>
</p:sld>
</file>