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592e60a2f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fd17b669ec4989"/>
  </p:sldMasterIdLst>
  <p:sldIdLst>
    <p:sldId xmlns:r="http://schemas.openxmlformats.org/officeDocument/2006/relationships" id="256" r:id="R24f56b4508c84a9c"/>
    <p:sldId xmlns:r="http://schemas.openxmlformats.org/officeDocument/2006/relationships" id="257" r:id="Rcbc4b0313c50425f"/>
    <p:sldId xmlns:r="http://schemas.openxmlformats.org/officeDocument/2006/relationships" id="258" r:id="R3a3921ddd3ed42d1"/>
    <p:sldId xmlns:r="http://schemas.openxmlformats.org/officeDocument/2006/relationships" id="259" r:id="R4a6332a3433d4f6b"/>
    <p:sldId xmlns:r="http://schemas.openxmlformats.org/officeDocument/2006/relationships" id="260" r:id="R3eb92c2d683945ec"/>
    <p:sldId xmlns:r="http://schemas.openxmlformats.org/officeDocument/2006/relationships" id="261" r:id="R372cf142e1b14d53"/>
    <p:sldId xmlns:r="http://schemas.openxmlformats.org/officeDocument/2006/relationships" id="262" r:id="R2c38defab57f40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fd17b669ec4989" /><Relationship Type="http://schemas.openxmlformats.org/officeDocument/2006/relationships/slide" Target="/ppt/slides/slide1.xml" Id="R24f56b4508c84a9c" /><Relationship Type="http://schemas.openxmlformats.org/officeDocument/2006/relationships/slide" Target="/ppt/slides/slide2.xml" Id="Rcbc4b0313c50425f" /><Relationship Type="http://schemas.openxmlformats.org/officeDocument/2006/relationships/slide" Target="/ppt/slides/slide3.xml" Id="R3a3921ddd3ed42d1" /><Relationship Type="http://schemas.openxmlformats.org/officeDocument/2006/relationships/slide" Target="/ppt/slides/slide4.xml" Id="R4a6332a3433d4f6b" /><Relationship Type="http://schemas.openxmlformats.org/officeDocument/2006/relationships/slide" Target="/ppt/slides/slide5.xml" Id="R3eb92c2d683945ec" /><Relationship Type="http://schemas.openxmlformats.org/officeDocument/2006/relationships/slide" Target="/ppt/slides/slide6.xml" Id="R372cf142e1b14d53" /><Relationship Type="http://schemas.openxmlformats.org/officeDocument/2006/relationships/slide" Target="/ppt/slides/slide7.xml" Id="R2c38defab57f40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d2459cea5344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b30ea4bcf4396" /><Relationship Type="http://schemas.openxmlformats.org/officeDocument/2006/relationships/theme" Target="/ppt/slideMasters/theme/theme1.xml" Id="R4e79767b839544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b30ea4bcf43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792ee779642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44d0ee82845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2784e79c45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244e70c8a4a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7380501442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6435e17bd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96eca0564b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