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7dc4f4017b4e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c7eda6fb6c4ea2"/>
  </p:sldMasterIdLst>
  <p:sldIdLst>
    <p:sldId xmlns:r="http://schemas.openxmlformats.org/officeDocument/2006/relationships" id="256" r:id="Rf75fd532c0f9444f"/>
    <p:sldId xmlns:r="http://schemas.openxmlformats.org/officeDocument/2006/relationships" id="257" r:id="R448c2f7a7c97419f"/>
    <p:sldId xmlns:r="http://schemas.openxmlformats.org/officeDocument/2006/relationships" id="258" r:id="Rd6f2449a490a42d2"/>
    <p:sldId xmlns:r="http://schemas.openxmlformats.org/officeDocument/2006/relationships" id="259" r:id="R275490a79e104596"/>
    <p:sldId xmlns:r="http://schemas.openxmlformats.org/officeDocument/2006/relationships" id="260" r:id="R5458fb82546d42b5"/>
    <p:sldId xmlns:r="http://schemas.openxmlformats.org/officeDocument/2006/relationships" id="261" r:id="R0dceed7bc6ef4a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c7eda6fb6c4ea2" /><Relationship Type="http://schemas.openxmlformats.org/officeDocument/2006/relationships/slide" Target="/ppt/slides/slide1.xml" Id="Rf75fd532c0f9444f" /><Relationship Type="http://schemas.openxmlformats.org/officeDocument/2006/relationships/slide" Target="/ppt/slides/slide2.xml" Id="R448c2f7a7c97419f" /><Relationship Type="http://schemas.openxmlformats.org/officeDocument/2006/relationships/slide" Target="/ppt/slides/slide3.xml" Id="Rd6f2449a490a42d2" /><Relationship Type="http://schemas.openxmlformats.org/officeDocument/2006/relationships/slide" Target="/ppt/slides/slide4.xml" Id="R275490a79e104596" /><Relationship Type="http://schemas.openxmlformats.org/officeDocument/2006/relationships/slide" Target="/ppt/slides/slide5.xml" Id="R5458fb82546d42b5" /><Relationship Type="http://schemas.openxmlformats.org/officeDocument/2006/relationships/slide" Target="/ppt/slides/slide6.xml" Id="R0dceed7bc6ef4a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c9cd09e6db4f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b6e610cc142a3" /><Relationship Type="http://schemas.openxmlformats.org/officeDocument/2006/relationships/theme" Target="/ppt/slideMasters/theme/theme1.xml" Id="Raee98939406c40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db6e610cc142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0816d6a3647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2827a7f4d4d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5fa27c2684f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f669e908549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8955a1ffc42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cc330f01f40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832 049 972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