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990287a1e3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f7985f1f8d48af"/>
  </p:sldMasterIdLst>
  <p:sldIdLst>
    <p:sldId xmlns:r="http://schemas.openxmlformats.org/officeDocument/2006/relationships" id="256" r:id="R0e1a672cae114d6d"/>
    <p:sldId xmlns:r="http://schemas.openxmlformats.org/officeDocument/2006/relationships" id="257" r:id="Rce824dca33d142ea"/>
    <p:sldId xmlns:r="http://schemas.openxmlformats.org/officeDocument/2006/relationships" id="258" r:id="Rfaf098f8d2e24279"/>
    <p:sldId xmlns:r="http://schemas.openxmlformats.org/officeDocument/2006/relationships" id="259" r:id="Rc96d43c089c5490b"/>
    <p:sldId xmlns:r="http://schemas.openxmlformats.org/officeDocument/2006/relationships" id="260" r:id="Refd532845e9a48fc"/>
    <p:sldId xmlns:r="http://schemas.openxmlformats.org/officeDocument/2006/relationships" id="261" r:id="R62658842897e4e04"/>
    <p:sldId xmlns:r="http://schemas.openxmlformats.org/officeDocument/2006/relationships" id="262" r:id="Rab34bb4e137e41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7985f1f8d48af" /><Relationship Type="http://schemas.openxmlformats.org/officeDocument/2006/relationships/slide" Target="/ppt/slides/slide1.xml" Id="R0e1a672cae114d6d" /><Relationship Type="http://schemas.openxmlformats.org/officeDocument/2006/relationships/slide" Target="/ppt/slides/slide2.xml" Id="Rce824dca33d142ea" /><Relationship Type="http://schemas.openxmlformats.org/officeDocument/2006/relationships/slide" Target="/ppt/slides/slide3.xml" Id="Rfaf098f8d2e24279" /><Relationship Type="http://schemas.openxmlformats.org/officeDocument/2006/relationships/slide" Target="/ppt/slides/slide4.xml" Id="Rc96d43c089c5490b" /><Relationship Type="http://schemas.openxmlformats.org/officeDocument/2006/relationships/slide" Target="/ppt/slides/slide5.xml" Id="Refd532845e9a48fc" /><Relationship Type="http://schemas.openxmlformats.org/officeDocument/2006/relationships/slide" Target="/ppt/slides/slide6.xml" Id="R62658842897e4e04" /><Relationship Type="http://schemas.openxmlformats.org/officeDocument/2006/relationships/slide" Target="/ppt/slides/slide7.xml" Id="Rab34bb4e137e41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e04728a394e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de1b1ed254796" /><Relationship Type="http://schemas.openxmlformats.org/officeDocument/2006/relationships/theme" Target="/ppt/slideMasters/theme/theme1.xml" Id="R22ec78499ea5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de1b1ed25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58c20eb784e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40d19422643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f1ba9a472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5896daab2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d0e181e7244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12299d9184d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b433455b74b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HÅKON AMLIEN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HÅKON AMLIEN INVEST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354 233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406 666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HÅKON AMLIEN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Grønflata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832 011 452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HÅKON AMLIEN INVEST AS</a:t>
            </a:r>
          </a:p>
        </p:txBody>
      </p:sp>
    </p:spTree>
  </p:cSld>
  <p:clrMapOvr>
    <a:masterClrMapping xmlns:a="http://schemas.openxmlformats.org/drawingml/2006/main"/>
  </p:clrMapOvr>
</p:sld>
</file>