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be0f8e5f8ab451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0258910e2de4a6a"/>
  </p:sldMasterIdLst>
  <p:sldIdLst>
    <p:sldId xmlns:r="http://schemas.openxmlformats.org/officeDocument/2006/relationships" id="256" r:id="R8261c04b4fda46b2"/>
    <p:sldId xmlns:r="http://schemas.openxmlformats.org/officeDocument/2006/relationships" id="257" r:id="R983e6429eeec485f"/>
    <p:sldId xmlns:r="http://schemas.openxmlformats.org/officeDocument/2006/relationships" id="258" r:id="R0f19f6022847450c"/>
    <p:sldId xmlns:r="http://schemas.openxmlformats.org/officeDocument/2006/relationships" id="259" r:id="Rb9cda8d6369645a0"/>
    <p:sldId xmlns:r="http://schemas.openxmlformats.org/officeDocument/2006/relationships" id="260" r:id="R8da53d1d40b845b8"/>
    <p:sldId xmlns:r="http://schemas.openxmlformats.org/officeDocument/2006/relationships" id="261" r:id="R2248a6a4f9b148e2"/>
    <p:sldId xmlns:r="http://schemas.openxmlformats.org/officeDocument/2006/relationships" id="262" r:id="R1f8d85075052478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258910e2de4a6a" /><Relationship Type="http://schemas.openxmlformats.org/officeDocument/2006/relationships/slide" Target="/ppt/slides/slide1.xml" Id="R8261c04b4fda46b2" /><Relationship Type="http://schemas.openxmlformats.org/officeDocument/2006/relationships/slide" Target="/ppt/slides/slide2.xml" Id="R983e6429eeec485f" /><Relationship Type="http://schemas.openxmlformats.org/officeDocument/2006/relationships/slide" Target="/ppt/slides/slide3.xml" Id="R0f19f6022847450c" /><Relationship Type="http://schemas.openxmlformats.org/officeDocument/2006/relationships/slide" Target="/ppt/slides/slide4.xml" Id="Rb9cda8d6369645a0" /><Relationship Type="http://schemas.openxmlformats.org/officeDocument/2006/relationships/slide" Target="/ppt/slides/slide5.xml" Id="R8da53d1d40b845b8" /><Relationship Type="http://schemas.openxmlformats.org/officeDocument/2006/relationships/slide" Target="/ppt/slides/slide6.xml" Id="R2248a6a4f9b148e2" /><Relationship Type="http://schemas.openxmlformats.org/officeDocument/2006/relationships/slide" Target="/ppt/slides/slide7.xml" Id="R1f8d85075052478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c58848f9d34d4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19498906314a8a" /><Relationship Type="http://schemas.openxmlformats.org/officeDocument/2006/relationships/theme" Target="/ppt/slideMasters/theme/theme1.xml" Id="R84e462d9e49549e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719498906314a8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094432d860486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d03607995041c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2e6e1420754a4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4845daefe84da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d6525478994b6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f35fb111934e9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dbd7fe7ce74e8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VICAMA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VICAMA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1 709 000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−8 793 000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−44 504 000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669 880 000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1 575 173 000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CHAMP CAPITAL AS  –  32,7 %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M&amp;V HOLDING AS  –  32,7 %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VIHECA CAPITAL AS  –  32,7 %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KAMUL AS  –  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Tjuvholmen allé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831 982 942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VICAMA AS</a:t>
            </a:r>
          </a:p>
        </p:txBody>
      </p:sp>
    </p:spTree>
  </p:cSld>
  <p:clrMapOvr>
    <a:masterClrMapping xmlns:a="http://schemas.openxmlformats.org/drawingml/2006/main"/>
  </p:clrMapOvr>
</p:sld>
</file>