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52dda34a9d4c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e163aa1f8b34f7f"/>
  </p:sldMasterIdLst>
  <p:sldIdLst>
    <p:sldId xmlns:r="http://schemas.openxmlformats.org/officeDocument/2006/relationships" id="256" r:id="R0f8ec9ffd5094c9f"/>
    <p:sldId xmlns:r="http://schemas.openxmlformats.org/officeDocument/2006/relationships" id="257" r:id="R9eca9425968a4b53"/>
    <p:sldId xmlns:r="http://schemas.openxmlformats.org/officeDocument/2006/relationships" id="258" r:id="R7a974fee310c4786"/>
    <p:sldId xmlns:r="http://schemas.openxmlformats.org/officeDocument/2006/relationships" id="259" r:id="R6b3d376868e04268"/>
    <p:sldId xmlns:r="http://schemas.openxmlformats.org/officeDocument/2006/relationships" id="260" r:id="R231e53364d82459a"/>
    <p:sldId xmlns:r="http://schemas.openxmlformats.org/officeDocument/2006/relationships" id="261" r:id="Re72dc28c0a31400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163aa1f8b34f7f" /><Relationship Type="http://schemas.openxmlformats.org/officeDocument/2006/relationships/slide" Target="/ppt/slides/slide1.xml" Id="R0f8ec9ffd5094c9f" /><Relationship Type="http://schemas.openxmlformats.org/officeDocument/2006/relationships/slide" Target="/ppt/slides/slide2.xml" Id="R9eca9425968a4b53" /><Relationship Type="http://schemas.openxmlformats.org/officeDocument/2006/relationships/slide" Target="/ppt/slides/slide3.xml" Id="R7a974fee310c4786" /><Relationship Type="http://schemas.openxmlformats.org/officeDocument/2006/relationships/slide" Target="/ppt/slides/slide4.xml" Id="R6b3d376868e04268" /><Relationship Type="http://schemas.openxmlformats.org/officeDocument/2006/relationships/slide" Target="/ppt/slides/slide5.xml" Id="R231e53364d82459a" /><Relationship Type="http://schemas.openxmlformats.org/officeDocument/2006/relationships/slide" Target="/ppt/slides/slide6.xml" Id="Re72dc28c0a31400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ae0161a866497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0248f353ae457a" /><Relationship Type="http://schemas.openxmlformats.org/officeDocument/2006/relationships/theme" Target="/ppt/slideMasters/theme/theme1.xml" Id="R5e120af527404f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c0248f353ae457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82c75247494a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c0cb1ecd0e42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e84d4549244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3b60d64fa6409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3138b325045f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9d138a1704b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VICAMA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Tjuvholmen allé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831 982 942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VICAMA AS</a:t>
            </a:r>
          </a:p>
        </p:txBody>
      </p:sp>
    </p:spTree>
  </p:cSld>
  <p:clrMapOvr>
    <a:masterClrMapping xmlns:a="http://schemas.openxmlformats.org/drawingml/2006/main"/>
  </p:clrMapOvr>
</p:sld>
</file>