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9b1a2066b244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2f5648b5564c1e"/>
  </p:sldMasterIdLst>
  <p:sldIdLst>
    <p:sldId xmlns:r="http://schemas.openxmlformats.org/officeDocument/2006/relationships" id="256" r:id="R9bc52c71542f4fee"/>
    <p:sldId xmlns:r="http://schemas.openxmlformats.org/officeDocument/2006/relationships" id="257" r:id="Re173e0fc27184d67"/>
    <p:sldId xmlns:r="http://schemas.openxmlformats.org/officeDocument/2006/relationships" id="258" r:id="R2954b80bbf9148d9"/>
    <p:sldId xmlns:r="http://schemas.openxmlformats.org/officeDocument/2006/relationships" id="259" r:id="Rf79f5d4f208a471a"/>
    <p:sldId xmlns:r="http://schemas.openxmlformats.org/officeDocument/2006/relationships" id="260" r:id="R364836b32d9e4cf3"/>
    <p:sldId xmlns:r="http://schemas.openxmlformats.org/officeDocument/2006/relationships" id="261" r:id="R1a5457d9fb9b4d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2f5648b5564c1e" /><Relationship Type="http://schemas.openxmlformats.org/officeDocument/2006/relationships/slide" Target="/ppt/slides/slide1.xml" Id="R9bc52c71542f4fee" /><Relationship Type="http://schemas.openxmlformats.org/officeDocument/2006/relationships/slide" Target="/ppt/slides/slide2.xml" Id="Re173e0fc27184d67" /><Relationship Type="http://schemas.openxmlformats.org/officeDocument/2006/relationships/slide" Target="/ppt/slides/slide3.xml" Id="R2954b80bbf9148d9" /><Relationship Type="http://schemas.openxmlformats.org/officeDocument/2006/relationships/slide" Target="/ppt/slides/slide4.xml" Id="Rf79f5d4f208a471a" /><Relationship Type="http://schemas.openxmlformats.org/officeDocument/2006/relationships/slide" Target="/ppt/slides/slide5.xml" Id="R364836b32d9e4cf3" /><Relationship Type="http://schemas.openxmlformats.org/officeDocument/2006/relationships/slide" Target="/ppt/slides/slide6.xml" Id="R1a5457d9fb9b4d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63fd7970fb43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2d015f9874a69" /><Relationship Type="http://schemas.openxmlformats.org/officeDocument/2006/relationships/theme" Target="/ppt/slideMasters/theme/theme1.xml" Id="R845cdc02e64644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e2d015f9874a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20868204446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8fd4731384e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f237cdba944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3df51bd494b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6ba3e561949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b1edabc2e49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STORMO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STORMO REVISJON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3 014 827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632 254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498 630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1 207 897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Bytesteinen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831 797 622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