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c01bb1158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7a05d2aa54595"/>
  </p:sldMasterIdLst>
  <p:sldIdLst>
    <p:sldId xmlns:r="http://schemas.openxmlformats.org/officeDocument/2006/relationships" id="256" r:id="Ra627e9787d5f4043"/>
    <p:sldId xmlns:r="http://schemas.openxmlformats.org/officeDocument/2006/relationships" id="257" r:id="R16db1d947fb24a8c"/>
    <p:sldId xmlns:r="http://schemas.openxmlformats.org/officeDocument/2006/relationships" id="258" r:id="R4528ad4b090743f1"/>
    <p:sldId xmlns:r="http://schemas.openxmlformats.org/officeDocument/2006/relationships" id="259" r:id="R82560993f17b4ce2"/>
    <p:sldId xmlns:r="http://schemas.openxmlformats.org/officeDocument/2006/relationships" id="260" r:id="Rb36e631e0cbf4166"/>
    <p:sldId xmlns:r="http://schemas.openxmlformats.org/officeDocument/2006/relationships" id="261" r:id="R7e0f49dab190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7a05d2aa54595" /><Relationship Type="http://schemas.openxmlformats.org/officeDocument/2006/relationships/slide" Target="/ppt/slides/slide1.xml" Id="Ra627e9787d5f4043" /><Relationship Type="http://schemas.openxmlformats.org/officeDocument/2006/relationships/slide" Target="/ppt/slides/slide2.xml" Id="R16db1d947fb24a8c" /><Relationship Type="http://schemas.openxmlformats.org/officeDocument/2006/relationships/slide" Target="/ppt/slides/slide3.xml" Id="R4528ad4b090743f1" /><Relationship Type="http://schemas.openxmlformats.org/officeDocument/2006/relationships/slide" Target="/ppt/slides/slide4.xml" Id="R82560993f17b4ce2" /><Relationship Type="http://schemas.openxmlformats.org/officeDocument/2006/relationships/slide" Target="/ppt/slides/slide5.xml" Id="Rb36e631e0cbf4166" /><Relationship Type="http://schemas.openxmlformats.org/officeDocument/2006/relationships/slide" Target="/ppt/slides/slide6.xml" Id="R7e0f49dab190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7719829cc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281c4374d40ef" /><Relationship Type="http://schemas.openxmlformats.org/officeDocument/2006/relationships/theme" Target="/ppt/slideMasters/theme/theme1.xml" Id="R3a1d4b111896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281c4374d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af4dd2306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823e017f9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5a44f1f904e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dd16d0ec5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b6f73c15c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a562ca1d2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831 797 622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