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eca572adce4e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3e6c6062054140"/>
  </p:sldMasterIdLst>
  <p:sldIdLst>
    <p:sldId xmlns:r="http://schemas.openxmlformats.org/officeDocument/2006/relationships" id="256" r:id="Rda4ddff573a24214"/>
    <p:sldId xmlns:r="http://schemas.openxmlformats.org/officeDocument/2006/relationships" id="257" r:id="R636049b887574c3d"/>
    <p:sldId xmlns:r="http://schemas.openxmlformats.org/officeDocument/2006/relationships" id="258" r:id="R26cf5e5431224031"/>
    <p:sldId xmlns:r="http://schemas.openxmlformats.org/officeDocument/2006/relationships" id="259" r:id="R50242ef6a43249a8"/>
    <p:sldId xmlns:r="http://schemas.openxmlformats.org/officeDocument/2006/relationships" id="260" r:id="Re5d5a02f51824786"/>
    <p:sldId xmlns:r="http://schemas.openxmlformats.org/officeDocument/2006/relationships" id="261" r:id="R3220793ab7a54250"/>
    <p:sldId xmlns:r="http://schemas.openxmlformats.org/officeDocument/2006/relationships" id="262" r:id="R31a145fb58764d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3e6c6062054140" /><Relationship Type="http://schemas.openxmlformats.org/officeDocument/2006/relationships/slide" Target="/ppt/slides/slide1.xml" Id="Rda4ddff573a24214" /><Relationship Type="http://schemas.openxmlformats.org/officeDocument/2006/relationships/slide" Target="/ppt/slides/slide2.xml" Id="R636049b887574c3d" /><Relationship Type="http://schemas.openxmlformats.org/officeDocument/2006/relationships/slide" Target="/ppt/slides/slide3.xml" Id="R26cf5e5431224031" /><Relationship Type="http://schemas.openxmlformats.org/officeDocument/2006/relationships/slide" Target="/ppt/slides/slide4.xml" Id="R50242ef6a43249a8" /><Relationship Type="http://schemas.openxmlformats.org/officeDocument/2006/relationships/slide" Target="/ppt/slides/slide5.xml" Id="Re5d5a02f51824786" /><Relationship Type="http://schemas.openxmlformats.org/officeDocument/2006/relationships/slide" Target="/ppt/slides/slide6.xml" Id="R3220793ab7a54250" /><Relationship Type="http://schemas.openxmlformats.org/officeDocument/2006/relationships/slide" Target="/ppt/slides/slide7.xml" Id="R31a145fb58764d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1a9ff4ec0d47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07743be204c3a" /><Relationship Type="http://schemas.openxmlformats.org/officeDocument/2006/relationships/theme" Target="/ppt/slideMasters/theme/theme1.xml" Id="Rf44bba95ecc549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107743be204c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624e1fea84a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e8efe1f1942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943d515874f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71d8f453e43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ecf90255c4b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4ee99311340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0eee337754e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KAONI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KAONI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143 767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10 057 096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74 443 609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74 460 174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ØIE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Øie Nilsen, Kingos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831 755 512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