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64ab263b9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7e78f000d49f4"/>
  </p:sldMasterIdLst>
  <p:sldIdLst>
    <p:sldId xmlns:r="http://schemas.openxmlformats.org/officeDocument/2006/relationships" id="256" r:id="Rb51c91f0106f4aff"/>
    <p:sldId xmlns:r="http://schemas.openxmlformats.org/officeDocument/2006/relationships" id="257" r:id="R9f6ebb1f9d7642b4"/>
    <p:sldId xmlns:r="http://schemas.openxmlformats.org/officeDocument/2006/relationships" id="258" r:id="Rc8b15e07eb994ad0"/>
    <p:sldId xmlns:r="http://schemas.openxmlformats.org/officeDocument/2006/relationships" id="259" r:id="R391919cb639147f1"/>
    <p:sldId xmlns:r="http://schemas.openxmlformats.org/officeDocument/2006/relationships" id="260" r:id="R2a64b27a8c384335"/>
    <p:sldId xmlns:r="http://schemas.openxmlformats.org/officeDocument/2006/relationships" id="261" r:id="Rfc8731e1153c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7e78f000d49f4" /><Relationship Type="http://schemas.openxmlformats.org/officeDocument/2006/relationships/slide" Target="/ppt/slides/slide1.xml" Id="Rb51c91f0106f4aff" /><Relationship Type="http://schemas.openxmlformats.org/officeDocument/2006/relationships/slide" Target="/ppt/slides/slide2.xml" Id="R9f6ebb1f9d7642b4" /><Relationship Type="http://schemas.openxmlformats.org/officeDocument/2006/relationships/slide" Target="/ppt/slides/slide3.xml" Id="Rc8b15e07eb994ad0" /><Relationship Type="http://schemas.openxmlformats.org/officeDocument/2006/relationships/slide" Target="/ppt/slides/slide4.xml" Id="R391919cb639147f1" /><Relationship Type="http://schemas.openxmlformats.org/officeDocument/2006/relationships/slide" Target="/ppt/slides/slide5.xml" Id="R2a64b27a8c384335" /><Relationship Type="http://schemas.openxmlformats.org/officeDocument/2006/relationships/slide" Target="/ppt/slides/slide6.xml" Id="Rfc8731e1153c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1517d937e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cf3ffca27453b" /><Relationship Type="http://schemas.openxmlformats.org/officeDocument/2006/relationships/theme" Target="/ppt/slideMasters/theme/theme1.xml" Id="R9358c0cef2bf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cf3ffca27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1c5d99a40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7505e204a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4730e90f5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4cd4dcb84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5e33229e8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2311528f7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