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a801ccf575842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e0581af7fd49ee"/>
  </p:sldMasterIdLst>
  <p:sldIdLst>
    <p:sldId xmlns:r="http://schemas.openxmlformats.org/officeDocument/2006/relationships" id="256" r:id="R18b7646fc8ba4f0c"/>
    <p:sldId xmlns:r="http://schemas.openxmlformats.org/officeDocument/2006/relationships" id="257" r:id="Red3014498c76451d"/>
    <p:sldId xmlns:r="http://schemas.openxmlformats.org/officeDocument/2006/relationships" id="258" r:id="R5883baf6ebad4faf"/>
    <p:sldId xmlns:r="http://schemas.openxmlformats.org/officeDocument/2006/relationships" id="259" r:id="R1144a3dcb41246ab"/>
    <p:sldId xmlns:r="http://schemas.openxmlformats.org/officeDocument/2006/relationships" id="260" r:id="R07955310404a4eaf"/>
    <p:sldId xmlns:r="http://schemas.openxmlformats.org/officeDocument/2006/relationships" id="261" r:id="R25b93f30d43f4853"/>
    <p:sldId xmlns:r="http://schemas.openxmlformats.org/officeDocument/2006/relationships" id="262" r:id="R69cc24d2148a49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e0581af7fd49ee" /><Relationship Type="http://schemas.openxmlformats.org/officeDocument/2006/relationships/slide" Target="/ppt/slides/slide1.xml" Id="R18b7646fc8ba4f0c" /><Relationship Type="http://schemas.openxmlformats.org/officeDocument/2006/relationships/slide" Target="/ppt/slides/slide2.xml" Id="Red3014498c76451d" /><Relationship Type="http://schemas.openxmlformats.org/officeDocument/2006/relationships/slide" Target="/ppt/slides/slide3.xml" Id="R5883baf6ebad4faf" /><Relationship Type="http://schemas.openxmlformats.org/officeDocument/2006/relationships/slide" Target="/ppt/slides/slide4.xml" Id="R1144a3dcb41246ab" /><Relationship Type="http://schemas.openxmlformats.org/officeDocument/2006/relationships/slide" Target="/ppt/slides/slide5.xml" Id="R07955310404a4eaf" /><Relationship Type="http://schemas.openxmlformats.org/officeDocument/2006/relationships/slide" Target="/ppt/slides/slide6.xml" Id="R25b93f30d43f4853" /><Relationship Type="http://schemas.openxmlformats.org/officeDocument/2006/relationships/slide" Target="/ppt/slides/slide7.xml" Id="R69cc24d2148a49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8f30e0072d4e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d1a3adea4b4282" /><Relationship Type="http://schemas.openxmlformats.org/officeDocument/2006/relationships/theme" Target="/ppt/slideMasters/theme/theme1.xml" Id="R20ea551cabb043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d1a3adea4b428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43c326acfa4e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45c35c85e43c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d0c5dccd4b41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eef75eb0c40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61d827f24c49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09727e1a5a4c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c823cde4a4f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FIOL DEMETER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FIOL DEMETER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106 888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176 966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182 116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OLE-PETTER 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Riisløkka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1614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831 728 272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FIOL DEMETER AS</a:t>
            </a:r>
          </a:p>
        </p:txBody>
      </p:sp>
    </p:spTree>
  </p:cSld>
  <p:clrMapOvr>
    <a:masterClrMapping xmlns:a="http://schemas.openxmlformats.org/drawingml/2006/main"/>
  </p:clrMapOvr>
</p:sld>
</file>