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2b1e7a4507449a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6d3229058194090"/>
  </p:sldMasterIdLst>
  <p:sldIdLst>
    <p:sldId xmlns:r="http://schemas.openxmlformats.org/officeDocument/2006/relationships" id="256" r:id="R0f3cd59948e14f11"/>
    <p:sldId xmlns:r="http://schemas.openxmlformats.org/officeDocument/2006/relationships" id="257" r:id="R695b312002e3413e"/>
    <p:sldId xmlns:r="http://schemas.openxmlformats.org/officeDocument/2006/relationships" id="258" r:id="R63b755e02e34406b"/>
    <p:sldId xmlns:r="http://schemas.openxmlformats.org/officeDocument/2006/relationships" id="259" r:id="R857c9e5d55b54617"/>
    <p:sldId xmlns:r="http://schemas.openxmlformats.org/officeDocument/2006/relationships" id="260" r:id="R250a44077324457c"/>
    <p:sldId xmlns:r="http://schemas.openxmlformats.org/officeDocument/2006/relationships" id="261" r:id="R1fd120c143dc47f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d3229058194090" /><Relationship Type="http://schemas.openxmlformats.org/officeDocument/2006/relationships/slide" Target="/ppt/slides/slide1.xml" Id="R0f3cd59948e14f11" /><Relationship Type="http://schemas.openxmlformats.org/officeDocument/2006/relationships/slide" Target="/ppt/slides/slide2.xml" Id="R695b312002e3413e" /><Relationship Type="http://schemas.openxmlformats.org/officeDocument/2006/relationships/slide" Target="/ppt/slides/slide3.xml" Id="R63b755e02e34406b" /><Relationship Type="http://schemas.openxmlformats.org/officeDocument/2006/relationships/slide" Target="/ppt/slides/slide4.xml" Id="R857c9e5d55b54617" /><Relationship Type="http://schemas.openxmlformats.org/officeDocument/2006/relationships/slide" Target="/ppt/slides/slide5.xml" Id="R250a44077324457c" /><Relationship Type="http://schemas.openxmlformats.org/officeDocument/2006/relationships/slide" Target="/ppt/slides/slide6.xml" Id="R1fd120c143dc47f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c681f5db444a8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992020413647d4" /><Relationship Type="http://schemas.openxmlformats.org/officeDocument/2006/relationships/theme" Target="/ppt/slideMasters/theme/theme1.xml" Id="R56af14e436dd40c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f992020413647d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15a5e5c10747f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0ee58a7916455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30344f391043f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658149817342b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2df0139d044f6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eeec6f1bbd4e2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FIOL DEMETER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FIOL DEMETER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FIOL DEMETER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FIOL DEMETER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FIOL DEMETER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FIOL DEMETER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Riisløkka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1614 Fredrikstad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831 728 272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FIOL DEMETER AS</a:t>
            </a:r>
          </a:p>
        </p:txBody>
      </p:sp>
    </p:spTree>
  </p:cSld>
  <p:clrMapOvr>
    <a:masterClrMapping xmlns:a="http://schemas.openxmlformats.org/drawingml/2006/main"/>
  </p:clrMapOvr>
</p:sld>
</file>