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2395dcce3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8069ece5274081"/>
  </p:sldMasterIdLst>
  <p:sldIdLst>
    <p:sldId xmlns:r="http://schemas.openxmlformats.org/officeDocument/2006/relationships" id="256" r:id="Rd9a1d2b4ee6d443e"/>
    <p:sldId xmlns:r="http://schemas.openxmlformats.org/officeDocument/2006/relationships" id="257" r:id="R390653b1ba234c78"/>
    <p:sldId xmlns:r="http://schemas.openxmlformats.org/officeDocument/2006/relationships" id="258" r:id="Ra49e308ca3bd4285"/>
    <p:sldId xmlns:r="http://schemas.openxmlformats.org/officeDocument/2006/relationships" id="259" r:id="R1f1b65d02e7e4de8"/>
    <p:sldId xmlns:r="http://schemas.openxmlformats.org/officeDocument/2006/relationships" id="260" r:id="Rc4b14bd225c8494a"/>
    <p:sldId xmlns:r="http://schemas.openxmlformats.org/officeDocument/2006/relationships" id="261" r:id="R9274f7ab452c4c94"/>
    <p:sldId xmlns:r="http://schemas.openxmlformats.org/officeDocument/2006/relationships" id="262" r:id="R7548e7f7999d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069ece5274081" /><Relationship Type="http://schemas.openxmlformats.org/officeDocument/2006/relationships/slide" Target="/ppt/slides/slide1.xml" Id="Rd9a1d2b4ee6d443e" /><Relationship Type="http://schemas.openxmlformats.org/officeDocument/2006/relationships/slide" Target="/ppt/slides/slide2.xml" Id="R390653b1ba234c78" /><Relationship Type="http://schemas.openxmlformats.org/officeDocument/2006/relationships/slide" Target="/ppt/slides/slide3.xml" Id="Ra49e308ca3bd4285" /><Relationship Type="http://schemas.openxmlformats.org/officeDocument/2006/relationships/slide" Target="/ppt/slides/slide4.xml" Id="R1f1b65d02e7e4de8" /><Relationship Type="http://schemas.openxmlformats.org/officeDocument/2006/relationships/slide" Target="/ppt/slides/slide5.xml" Id="Rc4b14bd225c8494a" /><Relationship Type="http://schemas.openxmlformats.org/officeDocument/2006/relationships/slide" Target="/ppt/slides/slide6.xml" Id="R9274f7ab452c4c94" /><Relationship Type="http://schemas.openxmlformats.org/officeDocument/2006/relationships/slide" Target="/ppt/slides/slide7.xml" Id="R7548e7f7999d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0e2269e1e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6944922fa4830" /><Relationship Type="http://schemas.openxmlformats.org/officeDocument/2006/relationships/theme" Target="/ppt/slideMasters/theme/theme1.xml" Id="R6b6cd0bb09da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a6944922fa48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9c5305161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743def21d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6ce62383744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af155ba064a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076d332b843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1bff3d9b7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7b8aeeed54b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