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bc420eda0345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9de7a5e8d1447c"/>
  </p:sldMasterIdLst>
  <p:sldIdLst>
    <p:sldId xmlns:r="http://schemas.openxmlformats.org/officeDocument/2006/relationships" id="256" r:id="R8caa8985e9df4cae"/>
    <p:sldId xmlns:r="http://schemas.openxmlformats.org/officeDocument/2006/relationships" id="257" r:id="R87140ef7d5b5433c"/>
    <p:sldId xmlns:r="http://schemas.openxmlformats.org/officeDocument/2006/relationships" id="258" r:id="Rd4f3e7bbbbd3443c"/>
    <p:sldId xmlns:r="http://schemas.openxmlformats.org/officeDocument/2006/relationships" id="259" r:id="R4c17787c551f4a2f"/>
    <p:sldId xmlns:r="http://schemas.openxmlformats.org/officeDocument/2006/relationships" id="260" r:id="R68b3e1d3856b472f"/>
    <p:sldId xmlns:r="http://schemas.openxmlformats.org/officeDocument/2006/relationships" id="261" r:id="R5e6dc3263cc4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de7a5e8d1447c" /><Relationship Type="http://schemas.openxmlformats.org/officeDocument/2006/relationships/slide" Target="/ppt/slides/slide1.xml" Id="R8caa8985e9df4cae" /><Relationship Type="http://schemas.openxmlformats.org/officeDocument/2006/relationships/slide" Target="/ppt/slides/slide2.xml" Id="R87140ef7d5b5433c" /><Relationship Type="http://schemas.openxmlformats.org/officeDocument/2006/relationships/slide" Target="/ppt/slides/slide3.xml" Id="Rd4f3e7bbbbd3443c" /><Relationship Type="http://schemas.openxmlformats.org/officeDocument/2006/relationships/slide" Target="/ppt/slides/slide4.xml" Id="R4c17787c551f4a2f" /><Relationship Type="http://schemas.openxmlformats.org/officeDocument/2006/relationships/slide" Target="/ppt/slides/slide5.xml" Id="R68b3e1d3856b472f" /><Relationship Type="http://schemas.openxmlformats.org/officeDocument/2006/relationships/slide" Target="/ppt/slides/slide6.xml" Id="R5e6dc3263cc4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9092dc42a45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bc2bdda104f9b" /><Relationship Type="http://schemas.openxmlformats.org/officeDocument/2006/relationships/theme" Target="/ppt/slideMasters/theme/theme1.xml" Id="R0bdcd931d99849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cbc2bdda104f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2fe31a1314f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b77c9ea1a41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a59d893d147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5316ca2eb4b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5f533675a45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9a8eb9ad749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