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f0487b320c49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c362ac244c4da5"/>
  </p:sldMasterIdLst>
  <p:sldIdLst>
    <p:sldId xmlns:r="http://schemas.openxmlformats.org/officeDocument/2006/relationships" id="256" r:id="Rca8b5d7e1a484b53"/>
    <p:sldId xmlns:r="http://schemas.openxmlformats.org/officeDocument/2006/relationships" id="257" r:id="R8ab23758f4944549"/>
    <p:sldId xmlns:r="http://schemas.openxmlformats.org/officeDocument/2006/relationships" id="258" r:id="Rfb54e518538a4c89"/>
    <p:sldId xmlns:r="http://schemas.openxmlformats.org/officeDocument/2006/relationships" id="259" r:id="R159d3527b0e54953"/>
    <p:sldId xmlns:r="http://schemas.openxmlformats.org/officeDocument/2006/relationships" id="260" r:id="R3a8db507d5174bd7"/>
    <p:sldId xmlns:r="http://schemas.openxmlformats.org/officeDocument/2006/relationships" id="261" r:id="R3f2cfe988c404794"/>
    <p:sldId xmlns:r="http://schemas.openxmlformats.org/officeDocument/2006/relationships" id="262" r:id="R6d0d47f7e1f143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c362ac244c4da5" /><Relationship Type="http://schemas.openxmlformats.org/officeDocument/2006/relationships/slide" Target="/ppt/slides/slide1.xml" Id="Rca8b5d7e1a484b53" /><Relationship Type="http://schemas.openxmlformats.org/officeDocument/2006/relationships/slide" Target="/ppt/slides/slide2.xml" Id="R8ab23758f4944549" /><Relationship Type="http://schemas.openxmlformats.org/officeDocument/2006/relationships/slide" Target="/ppt/slides/slide3.xml" Id="Rfb54e518538a4c89" /><Relationship Type="http://schemas.openxmlformats.org/officeDocument/2006/relationships/slide" Target="/ppt/slides/slide4.xml" Id="R159d3527b0e54953" /><Relationship Type="http://schemas.openxmlformats.org/officeDocument/2006/relationships/slide" Target="/ppt/slides/slide5.xml" Id="R3a8db507d5174bd7" /><Relationship Type="http://schemas.openxmlformats.org/officeDocument/2006/relationships/slide" Target="/ppt/slides/slide6.xml" Id="R3f2cfe988c404794" /><Relationship Type="http://schemas.openxmlformats.org/officeDocument/2006/relationships/slide" Target="/ppt/slides/slide7.xml" Id="R6d0d47f7e1f143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2c9e9860734e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7c5c6dbb940b6" /><Relationship Type="http://schemas.openxmlformats.org/officeDocument/2006/relationships/theme" Target="/ppt/slideMasters/theme/theme1.xml" Id="Re51dfe4e149348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67c5c6dbb940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6bc1746844e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e041f334949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fd3cdfb7041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7dffe0bc74b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463ea898f44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d1a790fd347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f6cd7073b44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PETTER ESPELAND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ESPELAND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ESPELAND HOLDING AS ble etablert [år] og holder til i Lyngdal.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ESPELAND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ESPELAND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ESPELAND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440 674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ESPELAND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VETÅS ESPELAND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ESPELAND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Austadvei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831 713 542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ESPELAND HOLDING AS</a:t>
            </a:r>
          </a:p>
        </p:txBody>
      </p:sp>
    </p:spTree>
  </p:cSld>
  <p:clrMapOvr>
    <a:masterClrMapping xmlns:a="http://schemas.openxmlformats.org/drawingml/2006/main"/>
  </p:clrMapOvr>
</p:sld>
</file>