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44aabbaaa7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c07efe98d4596"/>
  </p:sldMasterIdLst>
  <p:sldIdLst>
    <p:sldId xmlns:r="http://schemas.openxmlformats.org/officeDocument/2006/relationships" id="256" r:id="R8eca698a61de4316"/>
    <p:sldId xmlns:r="http://schemas.openxmlformats.org/officeDocument/2006/relationships" id="257" r:id="R76758e3ce39949cc"/>
    <p:sldId xmlns:r="http://schemas.openxmlformats.org/officeDocument/2006/relationships" id="258" r:id="R035865bd827d4153"/>
    <p:sldId xmlns:r="http://schemas.openxmlformats.org/officeDocument/2006/relationships" id="259" r:id="Ra2def6f6f83d4fdb"/>
    <p:sldId xmlns:r="http://schemas.openxmlformats.org/officeDocument/2006/relationships" id="260" r:id="Rc233384dd7f24a7d"/>
    <p:sldId xmlns:r="http://schemas.openxmlformats.org/officeDocument/2006/relationships" id="261" r:id="R0f1b6418c37a423f"/>
    <p:sldId xmlns:r="http://schemas.openxmlformats.org/officeDocument/2006/relationships" id="262" r:id="R5e5880ba146a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c07efe98d4596" /><Relationship Type="http://schemas.openxmlformats.org/officeDocument/2006/relationships/slide" Target="/ppt/slides/slide1.xml" Id="R8eca698a61de4316" /><Relationship Type="http://schemas.openxmlformats.org/officeDocument/2006/relationships/slide" Target="/ppt/slides/slide2.xml" Id="R76758e3ce39949cc" /><Relationship Type="http://schemas.openxmlformats.org/officeDocument/2006/relationships/slide" Target="/ppt/slides/slide3.xml" Id="R035865bd827d4153" /><Relationship Type="http://schemas.openxmlformats.org/officeDocument/2006/relationships/slide" Target="/ppt/slides/slide4.xml" Id="Ra2def6f6f83d4fdb" /><Relationship Type="http://schemas.openxmlformats.org/officeDocument/2006/relationships/slide" Target="/ppt/slides/slide5.xml" Id="Rc233384dd7f24a7d" /><Relationship Type="http://schemas.openxmlformats.org/officeDocument/2006/relationships/slide" Target="/ppt/slides/slide6.xml" Id="R0f1b6418c37a423f" /><Relationship Type="http://schemas.openxmlformats.org/officeDocument/2006/relationships/slide" Target="/ppt/slides/slide7.xml" Id="R5e5880ba146a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61fee51b344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704ef0e6c4800" /><Relationship Type="http://schemas.openxmlformats.org/officeDocument/2006/relationships/theme" Target="/ppt/slideMasters/theme/theme1.xml" Id="R377d3d4bb2074f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704ef0e6c48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045ab53da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ba444c511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2c4e632d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aea640404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1d1ec23934e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787bb9caf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4b3c08ed9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