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aac43714e4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412babfdd1e474b"/>
  </p:sldMasterIdLst>
  <p:sldIdLst>
    <p:sldId xmlns:r="http://schemas.openxmlformats.org/officeDocument/2006/relationships" id="256" r:id="R81f1809c9dab4ce8"/>
    <p:sldId xmlns:r="http://schemas.openxmlformats.org/officeDocument/2006/relationships" id="257" r:id="Rc166e7ff74514d7f"/>
    <p:sldId xmlns:r="http://schemas.openxmlformats.org/officeDocument/2006/relationships" id="258" r:id="R6d1064b190e9475b"/>
    <p:sldId xmlns:r="http://schemas.openxmlformats.org/officeDocument/2006/relationships" id="259" r:id="Rdac868267cb8435a"/>
    <p:sldId xmlns:r="http://schemas.openxmlformats.org/officeDocument/2006/relationships" id="260" r:id="Rfa6058bc59a64179"/>
    <p:sldId xmlns:r="http://schemas.openxmlformats.org/officeDocument/2006/relationships" id="261" r:id="R05dd1d463eb845d2"/>
    <p:sldId xmlns:r="http://schemas.openxmlformats.org/officeDocument/2006/relationships" id="262" r:id="R3c942c33358449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12babfdd1e474b" /><Relationship Type="http://schemas.openxmlformats.org/officeDocument/2006/relationships/slide" Target="/ppt/slides/slide1.xml" Id="R81f1809c9dab4ce8" /><Relationship Type="http://schemas.openxmlformats.org/officeDocument/2006/relationships/slide" Target="/ppt/slides/slide2.xml" Id="Rc166e7ff74514d7f" /><Relationship Type="http://schemas.openxmlformats.org/officeDocument/2006/relationships/slide" Target="/ppt/slides/slide3.xml" Id="R6d1064b190e9475b" /><Relationship Type="http://schemas.openxmlformats.org/officeDocument/2006/relationships/slide" Target="/ppt/slides/slide4.xml" Id="Rdac868267cb8435a" /><Relationship Type="http://schemas.openxmlformats.org/officeDocument/2006/relationships/slide" Target="/ppt/slides/slide5.xml" Id="Rfa6058bc59a64179" /><Relationship Type="http://schemas.openxmlformats.org/officeDocument/2006/relationships/slide" Target="/ppt/slides/slide6.xml" Id="R05dd1d463eb845d2" /><Relationship Type="http://schemas.openxmlformats.org/officeDocument/2006/relationships/slide" Target="/ppt/slides/slide7.xml" Id="R3c942c33358449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4d37f43bd4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77ea8586e4d34" /><Relationship Type="http://schemas.openxmlformats.org/officeDocument/2006/relationships/theme" Target="/ppt/slideMasters/theme/theme1.xml" Id="R5540ee260e0b40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277ea8586e4d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7998e3b8a4a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340981c264c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591324a5947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d18d61e3941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eb7de4112040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d9ac7a65144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5bd8d837d4f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KIRKØY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KIRKØY HOLDING AS ble etablert [år] og holder til i Skjærhalden.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3 848 127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4 205 255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GJØLBERG ASBJØRNSEN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ASBJØRNSEN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Edholmen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1680 Skjærhalden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831 206 152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KIRKØY HOLDING AS</a:t>
            </a:r>
          </a:p>
        </p:txBody>
      </p:sp>
    </p:spTree>
  </p:cSld>
  <p:clrMapOvr>
    <a:masterClrMapping xmlns:a="http://schemas.openxmlformats.org/drawingml/2006/main"/>
  </p:clrMapOvr>
</p:sld>
</file>