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a94edffa8546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2cafe81ac44682"/>
  </p:sldMasterIdLst>
  <p:sldIdLst>
    <p:sldId xmlns:r="http://schemas.openxmlformats.org/officeDocument/2006/relationships" id="256" r:id="R8910f562cb304743"/>
    <p:sldId xmlns:r="http://schemas.openxmlformats.org/officeDocument/2006/relationships" id="257" r:id="R09e6df3a2be2427c"/>
    <p:sldId xmlns:r="http://schemas.openxmlformats.org/officeDocument/2006/relationships" id="258" r:id="Re6838a15fab24e1a"/>
    <p:sldId xmlns:r="http://schemas.openxmlformats.org/officeDocument/2006/relationships" id="259" r:id="R83b3e0cc15bd4e59"/>
    <p:sldId xmlns:r="http://schemas.openxmlformats.org/officeDocument/2006/relationships" id="260" r:id="R6b69dc21cc7a4fab"/>
    <p:sldId xmlns:r="http://schemas.openxmlformats.org/officeDocument/2006/relationships" id="261" r:id="Ra288227b5375497c"/>
    <p:sldId xmlns:r="http://schemas.openxmlformats.org/officeDocument/2006/relationships" id="262" r:id="R8655ee4af9bd46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cafe81ac44682" /><Relationship Type="http://schemas.openxmlformats.org/officeDocument/2006/relationships/slide" Target="/ppt/slides/slide1.xml" Id="R8910f562cb304743" /><Relationship Type="http://schemas.openxmlformats.org/officeDocument/2006/relationships/slide" Target="/ppt/slides/slide2.xml" Id="R09e6df3a2be2427c" /><Relationship Type="http://schemas.openxmlformats.org/officeDocument/2006/relationships/slide" Target="/ppt/slides/slide3.xml" Id="Re6838a15fab24e1a" /><Relationship Type="http://schemas.openxmlformats.org/officeDocument/2006/relationships/slide" Target="/ppt/slides/slide4.xml" Id="R83b3e0cc15bd4e59" /><Relationship Type="http://schemas.openxmlformats.org/officeDocument/2006/relationships/slide" Target="/ppt/slides/slide5.xml" Id="R6b69dc21cc7a4fab" /><Relationship Type="http://schemas.openxmlformats.org/officeDocument/2006/relationships/slide" Target="/ppt/slides/slide6.xml" Id="Ra288227b5375497c" /><Relationship Type="http://schemas.openxmlformats.org/officeDocument/2006/relationships/slide" Target="/ppt/slides/slide7.xml" Id="R8655ee4af9bd46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a458fcca04d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e5f3347a846c0" /><Relationship Type="http://schemas.openxmlformats.org/officeDocument/2006/relationships/theme" Target="/ppt/slideMasters/theme/theme1.xml" Id="Rf8b8b3da1e9c40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4e5f3347a846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0ed085dc04b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0e4a3f9e045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c74c5078240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00014ae2042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bd3fa65054a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1e6476f7d42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f0248824542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83 555 750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28 510 972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1 294 174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39 179 912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831 087 692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