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36b6589af45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8df5b3d2b4cb3"/>
  </p:sldMasterIdLst>
  <p:sldIdLst>
    <p:sldId xmlns:r="http://schemas.openxmlformats.org/officeDocument/2006/relationships" id="256" r:id="R22d60c9af1504967"/>
    <p:sldId xmlns:r="http://schemas.openxmlformats.org/officeDocument/2006/relationships" id="257" r:id="R5a8ea646a9d349dd"/>
    <p:sldId xmlns:r="http://schemas.openxmlformats.org/officeDocument/2006/relationships" id="258" r:id="R4183dde9e5e847c6"/>
    <p:sldId xmlns:r="http://schemas.openxmlformats.org/officeDocument/2006/relationships" id="259" r:id="Rea98302cd6234c85"/>
    <p:sldId xmlns:r="http://schemas.openxmlformats.org/officeDocument/2006/relationships" id="260" r:id="R58f686301d7c47a9"/>
    <p:sldId xmlns:r="http://schemas.openxmlformats.org/officeDocument/2006/relationships" id="261" r:id="R686d2b6575cc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8df5b3d2b4cb3" /><Relationship Type="http://schemas.openxmlformats.org/officeDocument/2006/relationships/slide" Target="/ppt/slides/slide1.xml" Id="R22d60c9af1504967" /><Relationship Type="http://schemas.openxmlformats.org/officeDocument/2006/relationships/slide" Target="/ppt/slides/slide2.xml" Id="R5a8ea646a9d349dd" /><Relationship Type="http://schemas.openxmlformats.org/officeDocument/2006/relationships/slide" Target="/ppt/slides/slide3.xml" Id="R4183dde9e5e847c6" /><Relationship Type="http://schemas.openxmlformats.org/officeDocument/2006/relationships/slide" Target="/ppt/slides/slide4.xml" Id="Rea98302cd6234c85" /><Relationship Type="http://schemas.openxmlformats.org/officeDocument/2006/relationships/slide" Target="/ppt/slides/slide5.xml" Id="R58f686301d7c47a9" /><Relationship Type="http://schemas.openxmlformats.org/officeDocument/2006/relationships/slide" Target="/ppt/slides/slide6.xml" Id="R686d2b6575cc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b71be66aa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32c0a01e643e4" /><Relationship Type="http://schemas.openxmlformats.org/officeDocument/2006/relationships/theme" Target="/ppt/slideMasters/theme/theme1.xml" Id="Rf72f296c06c145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a32c0a01e6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aefb0a4b845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4e726af804b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01b4116214f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6c40f615d48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6f8f6cce3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803e9685e44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