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4f9467d645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07748b5e8f4ded"/>
  </p:sldMasterIdLst>
  <p:sldIdLst>
    <p:sldId xmlns:r="http://schemas.openxmlformats.org/officeDocument/2006/relationships" id="256" r:id="Ra8628590e7fe4b77"/>
    <p:sldId xmlns:r="http://schemas.openxmlformats.org/officeDocument/2006/relationships" id="257" r:id="R0557bd469e9d415e"/>
    <p:sldId xmlns:r="http://schemas.openxmlformats.org/officeDocument/2006/relationships" id="258" r:id="R11b9dd71c2b04371"/>
    <p:sldId xmlns:r="http://schemas.openxmlformats.org/officeDocument/2006/relationships" id="259" r:id="Rade00adf1b8a4eb8"/>
    <p:sldId xmlns:r="http://schemas.openxmlformats.org/officeDocument/2006/relationships" id="260" r:id="R50b168673a5c4925"/>
    <p:sldId xmlns:r="http://schemas.openxmlformats.org/officeDocument/2006/relationships" id="261" r:id="R3e901350b0424256"/>
    <p:sldId xmlns:r="http://schemas.openxmlformats.org/officeDocument/2006/relationships" id="262" r:id="Rb8e4d3d4e7bd4a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7748b5e8f4ded" /><Relationship Type="http://schemas.openxmlformats.org/officeDocument/2006/relationships/slide" Target="/ppt/slides/slide1.xml" Id="Ra8628590e7fe4b77" /><Relationship Type="http://schemas.openxmlformats.org/officeDocument/2006/relationships/slide" Target="/ppt/slides/slide2.xml" Id="R0557bd469e9d415e" /><Relationship Type="http://schemas.openxmlformats.org/officeDocument/2006/relationships/slide" Target="/ppt/slides/slide3.xml" Id="R11b9dd71c2b04371" /><Relationship Type="http://schemas.openxmlformats.org/officeDocument/2006/relationships/slide" Target="/ppt/slides/slide4.xml" Id="Rade00adf1b8a4eb8" /><Relationship Type="http://schemas.openxmlformats.org/officeDocument/2006/relationships/slide" Target="/ppt/slides/slide5.xml" Id="R50b168673a5c4925" /><Relationship Type="http://schemas.openxmlformats.org/officeDocument/2006/relationships/slide" Target="/ppt/slides/slide6.xml" Id="R3e901350b0424256" /><Relationship Type="http://schemas.openxmlformats.org/officeDocument/2006/relationships/slide" Target="/ppt/slides/slide7.xml" Id="Rb8e4d3d4e7bd4a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7849af91584c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236915e784d3d" /><Relationship Type="http://schemas.openxmlformats.org/officeDocument/2006/relationships/theme" Target="/ppt/slideMasters/theme/theme1.xml" Id="R17a9c4093c964b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9236915e784d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1ea8e5fe14b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a0a0d3f204a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7862b1b3f4c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a59aa4f6540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a89469fcc46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fb891363044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eb8afd89346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HOVET HOLDING AS ble etablert [år] og holder til i Bjorbekk.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2 119 911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2 152 004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Løddesølveien 161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4824 Bjorbekk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831 037 652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HOVET HOLDING AS</a:t>
            </a:r>
          </a:p>
        </p:txBody>
      </p:sp>
    </p:spTree>
  </p:cSld>
  <p:clrMapOvr>
    <a:masterClrMapping xmlns:a="http://schemas.openxmlformats.org/drawingml/2006/main"/>
  </p:clrMapOvr>
</p:sld>
</file>