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22bbf066374b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a33e2371f04045"/>
  </p:sldMasterIdLst>
  <p:sldIdLst>
    <p:sldId xmlns:r="http://schemas.openxmlformats.org/officeDocument/2006/relationships" id="256" r:id="R441931d5df5445a0"/>
    <p:sldId xmlns:r="http://schemas.openxmlformats.org/officeDocument/2006/relationships" id="257" r:id="R047e12f215044899"/>
    <p:sldId xmlns:r="http://schemas.openxmlformats.org/officeDocument/2006/relationships" id="258" r:id="R41a2f01ce56a4a98"/>
    <p:sldId xmlns:r="http://schemas.openxmlformats.org/officeDocument/2006/relationships" id="259" r:id="Rdac466f378c7486f"/>
    <p:sldId xmlns:r="http://schemas.openxmlformats.org/officeDocument/2006/relationships" id="260" r:id="R7d547fc2979444ab"/>
    <p:sldId xmlns:r="http://schemas.openxmlformats.org/officeDocument/2006/relationships" id="261" r:id="Rfa9631ae72af465c"/>
    <p:sldId xmlns:r="http://schemas.openxmlformats.org/officeDocument/2006/relationships" id="262" r:id="R9afdc460e30646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a33e2371f04045" /><Relationship Type="http://schemas.openxmlformats.org/officeDocument/2006/relationships/slide" Target="/ppt/slides/slide1.xml" Id="R441931d5df5445a0" /><Relationship Type="http://schemas.openxmlformats.org/officeDocument/2006/relationships/slide" Target="/ppt/slides/slide2.xml" Id="R047e12f215044899" /><Relationship Type="http://schemas.openxmlformats.org/officeDocument/2006/relationships/slide" Target="/ppt/slides/slide3.xml" Id="R41a2f01ce56a4a98" /><Relationship Type="http://schemas.openxmlformats.org/officeDocument/2006/relationships/slide" Target="/ppt/slides/slide4.xml" Id="Rdac466f378c7486f" /><Relationship Type="http://schemas.openxmlformats.org/officeDocument/2006/relationships/slide" Target="/ppt/slides/slide5.xml" Id="R7d547fc2979444ab" /><Relationship Type="http://schemas.openxmlformats.org/officeDocument/2006/relationships/slide" Target="/ppt/slides/slide6.xml" Id="Rfa9631ae72af465c" /><Relationship Type="http://schemas.openxmlformats.org/officeDocument/2006/relationships/slide" Target="/ppt/slides/slide7.xml" Id="R9afdc460e30646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7703e4c61442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e91fae769473c" /><Relationship Type="http://schemas.openxmlformats.org/officeDocument/2006/relationships/theme" Target="/ppt/slideMasters/theme/theme1.xml" Id="R6ce18b4182e941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3e91fae76947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77ded179540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a595ae00940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e9ac65b9f41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b87385e4548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4f8830c6c46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14328109940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c3a6abe1346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ERLEND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ERLEND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ERLEND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ERLEND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ERLEND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697 648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733 820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ERLEND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WÆRØY GRANBO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ERLEND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Vegmesterstien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831 025 972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ERLEND AS</a:t>
            </a:r>
          </a:p>
        </p:txBody>
      </p:sp>
    </p:spTree>
  </p:cSld>
  <p:clrMapOvr>
    <a:masterClrMapping xmlns:a="http://schemas.openxmlformats.org/drawingml/2006/main"/>
  </p:clrMapOvr>
</p:sld>
</file>