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8e0de74c304a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ec270621f64b62"/>
  </p:sldMasterIdLst>
  <p:sldIdLst>
    <p:sldId xmlns:r="http://schemas.openxmlformats.org/officeDocument/2006/relationships" id="256" r:id="R5086025e26b24c8c"/>
    <p:sldId xmlns:r="http://schemas.openxmlformats.org/officeDocument/2006/relationships" id="257" r:id="R304c3d53343e4817"/>
    <p:sldId xmlns:r="http://schemas.openxmlformats.org/officeDocument/2006/relationships" id="258" r:id="R88300c7d85204af2"/>
    <p:sldId xmlns:r="http://schemas.openxmlformats.org/officeDocument/2006/relationships" id="259" r:id="R34dcf2d7f4384785"/>
    <p:sldId xmlns:r="http://schemas.openxmlformats.org/officeDocument/2006/relationships" id="260" r:id="R46a16d9883e04d38"/>
    <p:sldId xmlns:r="http://schemas.openxmlformats.org/officeDocument/2006/relationships" id="261" r:id="R07a166dd189b4254"/>
    <p:sldId xmlns:r="http://schemas.openxmlformats.org/officeDocument/2006/relationships" id="262" r:id="Re042f7ed737b4c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c270621f64b62" /><Relationship Type="http://schemas.openxmlformats.org/officeDocument/2006/relationships/slide" Target="/ppt/slides/slide1.xml" Id="R5086025e26b24c8c" /><Relationship Type="http://schemas.openxmlformats.org/officeDocument/2006/relationships/slide" Target="/ppt/slides/slide2.xml" Id="R304c3d53343e4817" /><Relationship Type="http://schemas.openxmlformats.org/officeDocument/2006/relationships/slide" Target="/ppt/slides/slide3.xml" Id="R88300c7d85204af2" /><Relationship Type="http://schemas.openxmlformats.org/officeDocument/2006/relationships/slide" Target="/ppt/slides/slide4.xml" Id="R34dcf2d7f4384785" /><Relationship Type="http://schemas.openxmlformats.org/officeDocument/2006/relationships/slide" Target="/ppt/slides/slide5.xml" Id="R46a16d9883e04d38" /><Relationship Type="http://schemas.openxmlformats.org/officeDocument/2006/relationships/slide" Target="/ppt/slides/slide6.xml" Id="R07a166dd189b4254" /><Relationship Type="http://schemas.openxmlformats.org/officeDocument/2006/relationships/slide" Target="/ppt/slides/slide7.xml" Id="Re042f7ed737b4c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4da421c8d740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2c313d27b4bbf" /><Relationship Type="http://schemas.openxmlformats.org/officeDocument/2006/relationships/theme" Target="/ppt/slideMasters/theme/theme1.xml" Id="R6b47f889d02f4f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62c313d27b4b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7a8b4018b4b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5719b5a6543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347a3e7a541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7914fe4c84b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b3dfa7cb24b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8f11557ba40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ad3473ed449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THOROT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THOROT HOLDING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527 690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691 281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ROTEIGEN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Røggevegen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830 983 872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THOROT HOLDING AS</a:t>
            </a:r>
          </a:p>
        </p:txBody>
      </p:sp>
    </p:spTree>
  </p:cSld>
  <p:clrMapOvr>
    <a:masterClrMapping xmlns:a="http://schemas.openxmlformats.org/drawingml/2006/main"/>
  </p:clrMapOvr>
</p:sld>
</file>