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2f99dce0124e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71fe0153ec4da8"/>
  </p:sldMasterIdLst>
  <p:sldIdLst>
    <p:sldId xmlns:r="http://schemas.openxmlformats.org/officeDocument/2006/relationships" id="256" r:id="Rd98f9dd9018345ae"/>
    <p:sldId xmlns:r="http://schemas.openxmlformats.org/officeDocument/2006/relationships" id="257" r:id="R9d54f1b83f1c4bd4"/>
    <p:sldId xmlns:r="http://schemas.openxmlformats.org/officeDocument/2006/relationships" id="258" r:id="R9f87b38a9ad34b5c"/>
    <p:sldId xmlns:r="http://schemas.openxmlformats.org/officeDocument/2006/relationships" id="259" r:id="Rbe7b775f369e4cef"/>
    <p:sldId xmlns:r="http://schemas.openxmlformats.org/officeDocument/2006/relationships" id="260" r:id="R3faf65e4fe614a71"/>
    <p:sldId xmlns:r="http://schemas.openxmlformats.org/officeDocument/2006/relationships" id="261" r:id="R290f5dda3cf54c03"/>
    <p:sldId xmlns:r="http://schemas.openxmlformats.org/officeDocument/2006/relationships" id="262" r:id="R65be308fb6e943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71fe0153ec4da8" /><Relationship Type="http://schemas.openxmlformats.org/officeDocument/2006/relationships/slide" Target="/ppt/slides/slide1.xml" Id="Rd98f9dd9018345ae" /><Relationship Type="http://schemas.openxmlformats.org/officeDocument/2006/relationships/slide" Target="/ppt/slides/slide2.xml" Id="R9d54f1b83f1c4bd4" /><Relationship Type="http://schemas.openxmlformats.org/officeDocument/2006/relationships/slide" Target="/ppt/slides/slide3.xml" Id="R9f87b38a9ad34b5c" /><Relationship Type="http://schemas.openxmlformats.org/officeDocument/2006/relationships/slide" Target="/ppt/slides/slide4.xml" Id="Rbe7b775f369e4cef" /><Relationship Type="http://schemas.openxmlformats.org/officeDocument/2006/relationships/slide" Target="/ppt/slides/slide5.xml" Id="R3faf65e4fe614a71" /><Relationship Type="http://schemas.openxmlformats.org/officeDocument/2006/relationships/slide" Target="/ppt/slides/slide6.xml" Id="R290f5dda3cf54c03" /><Relationship Type="http://schemas.openxmlformats.org/officeDocument/2006/relationships/slide" Target="/ppt/slides/slide7.xml" Id="R65be308fb6e943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3e61fc618a4a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c193bc85844a5" /><Relationship Type="http://schemas.openxmlformats.org/officeDocument/2006/relationships/theme" Target="/ppt/slideMasters/theme/theme1.xml" Id="Rc3446d60c7414e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7c193bc85844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701743bbb4d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aa77efd664b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889941ff849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e22a6114441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ddff867a94d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05e27cad446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ffe9a5bdd4f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FONDAL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FONDAL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41 915 760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41 887 182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40 808 502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266 641 304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267 776 451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MUST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446591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830 983 422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