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03ae770ce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d80d53b194db0"/>
  </p:sldMasterIdLst>
  <p:sldIdLst>
    <p:sldId xmlns:r="http://schemas.openxmlformats.org/officeDocument/2006/relationships" id="256" r:id="R4ca00312dc9b46bb"/>
    <p:sldId xmlns:r="http://schemas.openxmlformats.org/officeDocument/2006/relationships" id="257" r:id="Rdb48bd27a737495f"/>
    <p:sldId xmlns:r="http://schemas.openxmlformats.org/officeDocument/2006/relationships" id="258" r:id="Rd337407bf6104239"/>
    <p:sldId xmlns:r="http://schemas.openxmlformats.org/officeDocument/2006/relationships" id="259" r:id="R0d8e98e38927456a"/>
    <p:sldId xmlns:r="http://schemas.openxmlformats.org/officeDocument/2006/relationships" id="260" r:id="R03959dc589a34215"/>
    <p:sldId xmlns:r="http://schemas.openxmlformats.org/officeDocument/2006/relationships" id="261" r:id="R52b15f5fe3f444d4"/>
    <p:sldId xmlns:r="http://schemas.openxmlformats.org/officeDocument/2006/relationships" id="262" r:id="R631312cee1b3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d80d53b194db0" /><Relationship Type="http://schemas.openxmlformats.org/officeDocument/2006/relationships/slide" Target="/ppt/slides/slide1.xml" Id="R4ca00312dc9b46bb" /><Relationship Type="http://schemas.openxmlformats.org/officeDocument/2006/relationships/slide" Target="/ppt/slides/slide2.xml" Id="Rdb48bd27a737495f" /><Relationship Type="http://schemas.openxmlformats.org/officeDocument/2006/relationships/slide" Target="/ppt/slides/slide3.xml" Id="Rd337407bf6104239" /><Relationship Type="http://schemas.openxmlformats.org/officeDocument/2006/relationships/slide" Target="/ppt/slides/slide4.xml" Id="R0d8e98e38927456a" /><Relationship Type="http://schemas.openxmlformats.org/officeDocument/2006/relationships/slide" Target="/ppt/slides/slide5.xml" Id="R03959dc589a34215" /><Relationship Type="http://schemas.openxmlformats.org/officeDocument/2006/relationships/slide" Target="/ppt/slides/slide6.xml" Id="R52b15f5fe3f444d4" /><Relationship Type="http://schemas.openxmlformats.org/officeDocument/2006/relationships/slide" Target="/ppt/slides/slide7.xml" Id="R631312cee1b3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a532143d34a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573c152d46c3" /><Relationship Type="http://schemas.openxmlformats.org/officeDocument/2006/relationships/theme" Target="/ppt/slideMasters/theme/theme1.xml" Id="Ra4a028958519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6573c152d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4406990e40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86e470b2b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0f7250f5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dbdcc6356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c31754d6c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369b344b4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89a6464a7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GBJ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5 346 472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BØRRE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