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7568a4b57449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ac1d17e3d54ed4"/>
  </p:sldMasterIdLst>
  <p:sldIdLst>
    <p:sldId xmlns:r="http://schemas.openxmlformats.org/officeDocument/2006/relationships" id="256" r:id="Rf50131d4e1fb4312"/>
    <p:sldId xmlns:r="http://schemas.openxmlformats.org/officeDocument/2006/relationships" id="257" r:id="Rc096584507344dbb"/>
    <p:sldId xmlns:r="http://schemas.openxmlformats.org/officeDocument/2006/relationships" id="258" r:id="R642227bb28874570"/>
    <p:sldId xmlns:r="http://schemas.openxmlformats.org/officeDocument/2006/relationships" id="259" r:id="Rc0d17b99081f469d"/>
    <p:sldId xmlns:r="http://schemas.openxmlformats.org/officeDocument/2006/relationships" id="260" r:id="R18d83617a453483a"/>
    <p:sldId xmlns:r="http://schemas.openxmlformats.org/officeDocument/2006/relationships" id="261" r:id="Rcc7b94312f8341ee"/>
    <p:sldId xmlns:r="http://schemas.openxmlformats.org/officeDocument/2006/relationships" id="262" r:id="R308c09c8f8ff4e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ac1d17e3d54ed4" /><Relationship Type="http://schemas.openxmlformats.org/officeDocument/2006/relationships/slide" Target="/ppt/slides/slide1.xml" Id="Rf50131d4e1fb4312" /><Relationship Type="http://schemas.openxmlformats.org/officeDocument/2006/relationships/slide" Target="/ppt/slides/slide2.xml" Id="Rc096584507344dbb" /><Relationship Type="http://schemas.openxmlformats.org/officeDocument/2006/relationships/slide" Target="/ppt/slides/slide3.xml" Id="R642227bb28874570" /><Relationship Type="http://schemas.openxmlformats.org/officeDocument/2006/relationships/slide" Target="/ppt/slides/slide4.xml" Id="Rc0d17b99081f469d" /><Relationship Type="http://schemas.openxmlformats.org/officeDocument/2006/relationships/slide" Target="/ppt/slides/slide5.xml" Id="R18d83617a453483a" /><Relationship Type="http://schemas.openxmlformats.org/officeDocument/2006/relationships/slide" Target="/ppt/slides/slide6.xml" Id="Rcc7b94312f8341ee" /><Relationship Type="http://schemas.openxmlformats.org/officeDocument/2006/relationships/slide" Target="/ppt/slides/slide7.xml" Id="R308c09c8f8ff4e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38310f6b342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297bc441d4e32" /><Relationship Type="http://schemas.openxmlformats.org/officeDocument/2006/relationships/theme" Target="/ppt/slideMasters/theme/theme1.xml" Id="R6dec3862ca4149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9297bc441d4e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cdb6e3e884e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b54ece07142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558d29f544d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b9da520b94b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73957409749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c9881f1a646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1c80837704c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JACOBSEN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JACOBSEN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−12 017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5 190 073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5 223 073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Skoggata 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3189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830 761 772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JACOBSEN HOLDING AS</a:t>
            </a:r>
          </a:p>
        </p:txBody>
      </p:sp>
    </p:spTree>
  </p:cSld>
  <p:clrMapOvr>
    <a:masterClrMapping xmlns:a="http://schemas.openxmlformats.org/drawingml/2006/main"/>
  </p:clrMapOvr>
</p:sld>
</file>