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82a610a1c8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da5f2c070b4ac4"/>
  </p:sldMasterIdLst>
  <p:sldIdLst>
    <p:sldId xmlns:r="http://schemas.openxmlformats.org/officeDocument/2006/relationships" id="256" r:id="R897ea6c8049148b8"/>
    <p:sldId xmlns:r="http://schemas.openxmlformats.org/officeDocument/2006/relationships" id="257" r:id="R64c0c5dd43414d8b"/>
    <p:sldId xmlns:r="http://schemas.openxmlformats.org/officeDocument/2006/relationships" id="258" r:id="R24b41ef6a49d485d"/>
    <p:sldId xmlns:r="http://schemas.openxmlformats.org/officeDocument/2006/relationships" id="259" r:id="R10be90889b124718"/>
    <p:sldId xmlns:r="http://schemas.openxmlformats.org/officeDocument/2006/relationships" id="260" r:id="Rd41e04c45858404e"/>
    <p:sldId xmlns:r="http://schemas.openxmlformats.org/officeDocument/2006/relationships" id="261" r:id="Ra4ce8e8515384785"/>
    <p:sldId xmlns:r="http://schemas.openxmlformats.org/officeDocument/2006/relationships" id="262" r:id="Ra4dd696bd39d41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a5f2c070b4ac4" /><Relationship Type="http://schemas.openxmlformats.org/officeDocument/2006/relationships/slide" Target="/ppt/slides/slide1.xml" Id="R897ea6c8049148b8" /><Relationship Type="http://schemas.openxmlformats.org/officeDocument/2006/relationships/slide" Target="/ppt/slides/slide2.xml" Id="R64c0c5dd43414d8b" /><Relationship Type="http://schemas.openxmlformats.org/officeDocument/2006/relationships/slide" Target="/ppt/slides/slide3.xml" Id="R24b41ef6a49d485d" /><Relationship Type="http://schemas.openxmlformats.org/officeDocument/2006/relationships/slide" Target="/ppt/slides/slide4.xml" Id="R10be90889b124718" /><Relationship Type="http://schemas.openxmlformats.org/officeDocument/2006/relationships/slide" Target="/ppt/slides/slide5.xml" Id="Rd41e04c45858404e" /><Relationship Type="http://schemas.openxmlformats.org/officeDocument/2006/relationships/slide" Target="/ppt/slides/slide6.xml" Id="Ra4ce8e8515384785" /><Relationship Type="http://schemas.openxmlformats.org/officeDocument/2006/relationships/slide" Target="/ppt/slides/slide7.xml" Id="Ra4dd696bd39d41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6f54e75e24a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4be10b28f437b" /><Relationship Type="http://schemas.openxmlformats.org/officeDocument/2006/relationships/theme" Target="/ppt/slideMasters/theme/theme1.xml" Id="Rc29182cd5bb345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a4be10b28f43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5ff6ff826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7661febe142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9577584d2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259d86603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6e5c212fa44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e65d2a0e844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02c66c253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AIE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AIE NORDIC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1433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830 754 482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