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5630a1c72c42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c20dd20afb471e"/>
  </p:sldMasterIdLst>
  <p:sldIdLst>
    <p:sldId xmlns:r="http://schemas.openxmlformats.org/officeDocument/2006/relationships" id="256" r:id="Rdde46483520a4b74"/>
    <p:sldId xmlns:r="http://schemas.openxmlformats.org/officeDocument/2006/relationships" id="257" r:id="Rd0c79c109c4946a1"/>
    <p:sldId xmlns:r="http://schemas.openxmlformats.org/officeDocument/2006/relationships" id="258" r:id="R96aaf6b4ebce4a07"/>
    <p:sldId xmlns:r="http://schemas.openxmlformats.org/officeDocument/2006/relationships" id="259" r:id="Rf5e3b14d31b9498b"/>
    <p:sldId xmlns:r="http://schemas.openxmlformats.org/officeDocument/2006/relationships" id="260" r:id="R2364132fa9274061"/>
    <p:sldId xmlns:r="http://schemas.openxmlformats.org/officeDocument/2006/relationships" id="261" r:id="Rb1b4d59c21574951"/>
    <p:sldId xmlns:r="http://schemas.openxmlformats.org/officeDocument/2006/relationships" id="262" r:id="R07be3d0e414445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c20dd20afb471e" /><Relationship Type="http://schemas.openxmlformats.org/officeDocument/2006/relationships/slide" Target="/ppt/slides/slide1.xml" Id="Rdde46483520a4b74" /><Relationship Type="http://schemas.openxmlformats.org/officeDocument/2006/relationships/slide" Target="/ppt/slides/slide2.xml" Id="Rd0c79c109c4946a1" /><Relationship Type="http://schemas.openxmlformats.org/officeDocument/2006/relationships/slide" Target="/ppt/slides/slide3.xml" Id="R96aaf6b4ebce4a07" /><Relationship Type="http://schemas.openxmlformats.org/officeDocument/2006/relationships/slide" Target="/ppt/slides/slide4.xml" Id="Rf5e3b14d31b9498b" /><Relationship Type="http://schemas.openxmlformats.org/officeDocument/2006/relationships/slide" Target="/ppt/slides/slide5.xml" Id="R2364132fa9274061" /><Relationship Type="http://schemas.openxmlformats.org/officeDocument/2006/relationships/slide" Target="/ppt/slides/slide6.xml" Id="Rb1b4d59c21574951" /><Relationship Type="http://schemas.openxmlformats.org/officeDocument/2006/relationships/slide" Target="/ppt/slides/slide7.xml" Id="R07be3d0e414445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d99c3893d64e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9f4f72d094c80" /><Relationship Type="http://schemas.openxmlformats.org/officeDocument/2006/relationships/theme" Target="/ppt/slideMasters/theme/theme1.xml" Id="R3f33ce20dd8747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f9f4f72d094c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65a7908d540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1e62b2b2642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b3d221ffe4d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dd65dcd5846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f9276543341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a466f74d343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64ceac17da47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KLLR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KLLR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KLLR INVEST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KLLR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KLLR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KLLR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−8 684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KLLR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RAGNAR HOEL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KLLR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Nordvikvegen 359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2316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830 691 502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KLLR INVEST AS</a:t>
            </a:r>
          </a:p>
        </p:txBody>
      </p:sp>
    </p:spTree>
  </p:cSld>
  <p:clrMapOvr>
    <a:masterClrMapping xmlns:a="http://schemas.openxmlformats.org/drawingml/2006/main"/>
  </p:clrMapOvr>
</p:sld>
</file>