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e13eaf6a0a4d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dd230518be4c20"/>
  </p:sldMasterIdLst>
  <p:sldIdLst>
    <p:sldId xmlns:r="http://schemas.openxmlformats.org/officeDocument/2006/relationships" id="256" r:id="Rd566a2db59964049"/>
    <p:sldId xmlns:r="http://schemas.openxmlformats.org/officeDocument/2006/relationships" id="257" r:id="R1125a8accc2e4899"/>
    <p:sldId xmlns:r="http://schemas.openxmlformats.org/officeDocument/2006/relationships" id="258" r:id="R01eefa288a1146c9"/>
    <p:sldId xmlns:r="http://schemas.openxmlformats.org/officeDocument/2006/relationships" id="259" r:id="Rfa37179abea04693"/>
    <p:sldId xmlns:r="http://schemas.openxmlformats.org/officeDocument/2006/relationships" id="260" r:id="Rf89c30e9011c4f4b"/>
    <p:sldId xmlns:r="http://schemas.openxmlformats.org/officeDocument/2006/relationships" id="261" r:id="R8b8f3d33f9e146fc"/>
    <p:sldId xmlns:r="http://schemas.openxmlformats.org/officeDocument/2006/relationships" id="262" r:id="R5ee8c9d7058845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d230518be4c20" /><Relationship Type="http://schemas.openxmlformats.org/officeDocument/2006/relationships/slide" Target="/ppt/slides/slide1.xml" Id="Rd566a2db59964049" /><Relationship Type="http://schemas.openxmlformats.org/officeDocument/2006/relationships/slide" Target="/ppt/slides/slide2.xml" Id="R1125a8accc2e4899" /><Relationship Type="http://schemas.openxmlformats.org/officeDocument/2006/relationships/slide" Target="/ppt/slides/slide3.xml" Id="R01eefa288a1146c9" /><Relationship Type="http://schemas.openxmlformats.org/officeDocument/2006/relationships/slide" Target="/ppt/slides/slide4.xml" Id="Rfa37179abea04693" /><Relationship Type="http://schemas.openxmlformats.org/officeDocument/2006/relationships/slide" Target="/ppt/slides/slide5.xml" Id="Rf89c30e9011c4f4b" /><Relationship Type="http://schemas.openxmlformats.org/officeDocument/2006/relationships/slide" Target="/ppt/slides/slide6.xml" Id="R8b8f3d33f9e146fc" /><Relationship Type="http://schemas.openxmlformats.org/officeDocument/2006/relationships/slide" Target="/ppt/slides/slide7.xml" Id="R5ee8c9d7058845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3e57aa14df45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357ca572d4fb8" /><Relationship Type="http://schemas.openxmlformats.org/officeDocument/2006/relationships/theme" Target="/ppt/slideMasters/theme/theme1.xml" Id="Rd3a40f5bb7f9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e357ca572d4f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17daa598340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12fe26b80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b18bced024a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77c0e3d924d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62ea9f92148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19555ac5342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39dee801d46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ARABESQUE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ARABESQUE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281 541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CELINA BENEDICTE VIGSNÆS TAULE AARVIK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Skovveien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830 684 352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ARABESQUE AS</a:t>
            </a:r>
          </a:p>
        </p:txBody>
      </p:sp>
    </p:spTree>
  </p:cSld>
  <p:clrMapOvr>
    <a:masterClrMapping xmlns:a="http://schemas.openxmlformats.org/drawingml/2006/main"/>
  </p:clrMapOvr>
</p:sld>
</file>