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2bde55746c45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b0802187424e59"/>
  </p:sldMasterIdLst>
  <p:sldIdLst>
    <p:sldId xmlns:r="http://schemas.openxmlformats.org/officeDocument/2006/relationships" id="256" r:id="R3bad9e46a2624547"/>
    <p:sldId xmlns:r="http://schemas.openxmlformats.org/officeDocument/2006/relationships" id="257" r:id="Rb23ffa5ad3354c32"/>
    <p:sldId xmlns:r="http://schemas.openxmlformats.org/officeDocument/2006/relationships" id="258" r:id="Rad254b92aeb041e0"/>
    <p:sldId xmlns:r="http://schemas.openxmlformats.org/officeDocument/2006/relationships" id="259" r:id="R49bea65948b547e0"/>
    <p:sldId xmlns:r="http://schemas.openxmlformats.org/officeDocument/2006/relationships" id="260" r:id="R45c5e73f5e704901"/>
    <p:sldId xmlns:r="http://schemas.openxmlformats.org/officeDocument/2006/relationships" id="261" r:id="R369a5159a7314b55"/>
    <p:sldId xmlns:r="http://schemas.openxmlformats.org/officeDocument/2006/relationships" id="262" r:id="Rc9ad7fa40f574a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b0802187424e59" /><Relationship Type="http://schemas.openxmlformats.org/officeDocument/2006/relationships/slide" Target="/ppt/slides/slide1.xml" Id="R3bad9e46a2624547" /><Relationship Type="http://schemas.openxmlformats.org/officeDocument/2006/relationships/slide" Target="/ppt/slides/slide2.xml" Id="Rb23ffa5ad3354c32" /><Relationship Type="http://schemas.openxmlformats.org/officeDocument/2006/relationships/slide" Target="/ppt/slides/slide3.xml" Id="Rad254b92aeb041e0" /><Relationship Type="http://schemas.openxmlformats.org/officeDocument/2006/relationships/slide" Target="/ppt/slides/slide4.xml" Id="R49bea65948b547e0" /><Relationship Type="http://schemas.openxmlformats.org/officeDocument/2006/relationships/slide" Target="/ppt/slides/slide5.xml" Id="R45c5e73f5e704901" /><Relationship Type="http://schemas.openxmlformats.org/officeDocument/2006/relationships/slide" Target="/ppt/slides/slide6.xml" Id="R369a5159a7314b55" /><Relationship Type="http://schemas.openxmlformats.org/officeDocument/2006/relationships/slide" Target="/ppt/slides/slide7.xml" Id="Rc9ad7fa40f574a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03dde8200d46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0b0b2f5fc4dce" /><Relationship Type="http://schemas.openxmlformats.org/officeDocument/2006/relationships/theme" Target="/ppt/slideMasters/theme/theme1.xml" Id="Re46bc39e94ce4e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00b0b2f5fc4d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c188b424941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b6b76008f4f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6bcc7f20147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2d779f59f48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830278b2d47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b40b3ed7449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3fbd73e554f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CIRCUIT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CIRCUIT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CIRCUIT CAPITAL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CIRCUIT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CIRCUIT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CIRCUIT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275 245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104 401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271 756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798 607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CIRCUIT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RØKSLAND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CIRCUIT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Skidalsheia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4514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830 541 802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CIRCUIT CAPITAL AS</a:t>
            </a:r>
          </a:p>
        </p:txBody>
      </p:sp>
    </p:spTree>
  </p:cSld>
  <p:clrMapOvr>
    <a:masterClrMapping xmlns:a="http://schemas.openxmlformats.org/drawingml/2006/main"/>
  </p:clrMapOvr>
</p:sld>
</file>