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5ec3d54b634f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132752099d4145"/>
  </p:sldMasterIdLst>
  <p:sldIdLst>
    <p:sldId xmlns:r="http://schemas.openxmlformats.org/officeDocument/2006/relationships" id="256" r:id="Rca4e4e72368f4341"/>
    <p:sldId xmlns:r="http://schemas.openxmlformats.org/officeDocument/2006/relationships" id="257" r:id="R49c6b1a9b3a3462f"/>
    <p:sldId xmlns:r="http://schemas.openxmlformats.org/officeDocument/2006/relationships" id="258" r:id="R74911bcc67b84a09"/>
    <p:sldId xmlns:r="http://schemas.openxmlformats.org/officeDocument/2006/relationships" id="259" r:id="R73bebbfd05674fc4"/>
    <p:sldId xmlns:r="http://schemas.openxmlformats.org/officeDocument/2006/relationships" id="260" r:id="R6037ed7b2ea14886"/>
    <p:sldId xmlns:r="http://schemas.openxmlformats.org/officeDocument/2006/relationships" id="261" r:id="R5ac08fea1c0549fd"/>
    <p:sldId xmlns:r="http://schemas.openxmlformats.org/officeDocument/2006/relationships" id="262" r:id="R6b0c7021e68748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32752099d4145" /><Relationship Type="http://schemas.openxmlformats.org/officeDocument/2006/relationships/slide" Target="/ppt/slides/slide1.xml" Id="Rca4e4e72368f4341" /><Relationship Type="http://schemas.openxmlformats.org/officeDocument/2006/relationships/slide" Target="/ppt/slides/slide2.xml" Id="R49c6b1a9b3a3462f" /><Relationship Type="http://schemas.openxmlformats.org/officeDocument/2006/relationships/slide" Target="/ppt/slides/slide3.xml" Id="R74911bcc67b84a09" /><Relationship Type="http://schemas.openxmlformats.org/officeDocument/2006/relationships/slide" Target="/ppt/slides/slide4.xml" Id="R73bebbfd05674fc4" /><Relationship Type="http://schemas.openxmlformats.org/officeDocument/2006/relationships/slide" Target="/ppt/slides/slide5.xml" Id="R6037ed7b2ea14886" /><Relationship Type="http://schemas.openxmlformats.org/officeDocument/2006/relationships/slide" Target="/ppt/slides/slide6.xml" Id="R5ac08fea1c0549fd" /><Relationship Type="http://schemas.openxmlformats.org/officeDocument/2006/relationships/slide" Target="/ppt/slides/slide7.xml" Id="R6b0c7021e68748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9c8f244e14c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f587f25a64d31" /><Relationship Type="http://schemas.openxmlformats.org/officeDocument/2006/relationships/theme" Target="/ppt/slideMasters/theme/theme1.xml" Id="R738c69f7fed34d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7f587f25a64d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3f495241548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b695a4e6046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41bfc237240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7852d37b040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033088f0546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2e1ca9bb74c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d612c5bd847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DALDORFF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DALDORFF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725 292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1 376 948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 RENATE DALDORFF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Gimleveien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830 497 552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HOLDING AS</a:t>
            </a:r>
          </a:p>
        </p:txBody>
      </p:sp>
    </p:spTree>
  </p:cSld>
  <p:clrMapOvr>
    <a:masterClrMapping xmlns:a="http://schemas.openxmlformats.org/drawingml/2006/main"/>
  </p:clrMapOvr>
</p:sld>
</file>